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316" r:id="rId4"/>
    <p:sldId id="271" r:id="rId5"/>
    <p:sldId id="317" r:id="rId6"/>
    <p:sldId id="311" r:id="rId7"/>
    <p:sldId id="318" r:id="rId8"/>
    <p:sldId id="291" r:id="rId9"/>
    <p:sldId id="319" r:id="rId10"/>
    <p:sldId id="292" r:id="rId11"/>
    <p:sldId id="320" r:id="rId12"/>
    <p:sldId id="310" r:id="rId13"/>
    <p:sldId id="321" r:id="rId14"/>
    <p:sldId id="312" r:id="rId15"/>
    <p:sldId id="322" r:id="rId16"/>
    <p:sldId id="31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thừa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năng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lượng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rau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chất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xơ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nhiều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thức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nhanh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nhiều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đường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ngọt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hoạt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thể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lực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/>
        </a:p>
      </dgm:t>
    </dgm:pt>
    <dgm:pt modelId="{2876C12A-A891-4370-A051-8F1CBD330CFF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32CA7124-BFEE-4EA2-B238-C4A55F1DEADB}" type="parTrans" cxnId="{AC344392-968A-4BBE-97C9-44676DD5A628}">
      <dgm:prSet/>
      <dgm:spPr/>
      <dgm:t>
        <a:bodyPr/>
        <a:lstStyle/>
        <a:p>
          <a:endParaRPr lang="en-US" sz="3600"/>
        </a:p>
      </dgm:t>
    </dgm:pt>
    <dgm:pt modelId="{1D43E0AF-DF31-44DC-9FEE-40683C05BE3D}" type="sibTrans" cxnId="{AC344392-968A-4BBE-97C9-44676DD5A628}">
      <dgm:prSet/>
      <dgm:spPr/>
      <dgm:t>
        <a:bodyPr/>
        <a:lstStyle/>
        <a:p>
          <a:endParaRPr lang="en-US" sz="3600"/>
        </a:p>
      </dgm:t>
    </dgm:pt>
    <dgm:pt modelId="{89C16360-3FEC-4C7F-B610-09F1DAC4285B}">
      <dgm:prSet custT="1"/>
      <dgm:spPr/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Tất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cả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đáp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án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trên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A41387AE-41E2-4A93-8D3E-17C07B1A16DC}" type="parTrans" cxnId="{26F76249-93B0-4F2F-80CA-B9CEE4AE03E8}">
      <dgm:prSet/>
      <dgm:spPr/>
      <dgm:t>
        <a:bodyPr/>
        <a:lstStyle/>
        <a:p>
          <a:endParaRPr lang="en-US" sz="3600"/>
        </a:p>
      </dgm:t>
    </dgm:pt>
    <dgm:pt modelId="{A56C1898-0A3D-47DB-AABE-8B2004B2F62A}" type="sibTrans" cxnId="{26F76249-93B0-4F2F-80CA-B9CEE4AE03E8}">
      <dgm:prSet/>
      <dgm:spPr/>
      <dgm:t>
        <a:bodyPr/>
        <a:lstStyle/>
        <a:p>
          <a:endParaRPr lang="en-US" sz="3600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 custLinFactNeighborX="-2487" custLinFactNeighborY="26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310" custLinFactNeighborY="-2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A8D67-3B92-460C-AD53-34F5E72998A5}" type="pres">
      <dgm:prSet presAssocID="{A395F739-844E-4F6B-9EF6-78C57B55A514}" presName="sp" presStyleCnt="0"/>
      <dgm:spPr/>
    </dgm:pt>
    <dgm:pt modelId="{A95FF5E6-CE90-4E9E-ACF4-3950197799E0}" type="pres">
      <dgm:prSet presAssocID="{2876C12A-A891-4370-A051-8F1CBD330CFF}" presName="composite" presStyleCnt="0"/>
      <dgm:spPr/>
    </dgm:pt>
    <dgm:pt modelId="{8500F94F-7CEE-48F0-AEC6-5681A8B1BFD7}" type="pres">
      <dgm:prSet presAssocID="{2876C12A-A891-4370-A051-8F1CBD330CFF}" presName="parentText" presStyleLbl="alignNode1" presStyleIdx="3" presStyleCnt="4" custLinFactNeighborX="4516" custLinFactNeighborY="132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83506-E36D-4260-8200-D8B4DECBD3DB}" type="pres">
      <dgm:prSet presAssocID="{2876C12A-A891-4370-A051-8F1CBD330CFF}" presName="descendantText" presStyleLbl="alignAcc1" presStyleIdx="3" presStyleCnt="4" custLinFactNeighborX="46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FFC10E89-E532-4958-993A-7C59CCF8D33A}" type="presOf" srcId="{2876C12A-A891-4370-A051-8F1CBD330CFF}" destId="{8500F94F-7CEE-48F0-AEC6-5681A8B1BFD7}" srcOrd="0" destOrd="0" presId="urn:microsoft.com/office/officeart/2005/8/layout/chevron2"/>
    <dgm:cxn modelId="{26F76249-93B0-4F2F-80CA-B9CEE4AE03E8}" srcId="{2876C12A-A891-4370-A051-8F1CBD330CFF}" destId="{89C16360-3FEC-4C7F-B610-09F1DAC4285B}" srcOrd="0" destOrd="0" parTransId="{A41387AE-41E2-4A93-8D3E-17C07B1A16DC}" sibTransId="{A56C1898-0A3D-47DB-AABE-8B2004B2F62A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AC344392-968A-4BBE-97C9-44676DD5A628}" srcId="{06259B31-9C17-4893-B37C-0A321B6A9055}" destId="{2876C12A-A891-4370-A051-8F1CBD330CFF}" srcOrd="3" destOrd="0" parTransId="{32CA7124-BFEE-4EA2-B238-C4A55F1DEADB}" sibTransId="{1D43E0AF-DF31-44DC-9FEE-40683C05BE3D}"/>
    <dgm:cxn modelId="{FD8C8595-B865-434E-8A99-DB2640D8C5F4}" type="presOf" srcId="{29756C80-A634-4D2B-9A07-70E6D46E08D9}" destId="{8C7ED3DB-3783-4021-B562-A020983CA371}" srcOrd="0" destOrd="0" presId="urn:microsoft.com/office/officeart/2005/8/layout/chevron2"/>
    <dgm:cxn modelId="{8C7DBE41-4610-4126-841C-6CF93B025EBA}" type="presOf" srcId="{5418704F-9210-40FA-8798-AF02DE299D38}" destId="{7740790D-703A-457D-9B2A-B653960781AE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AB958DE-B754-44F4-8A2D-260ADEEE3E99}" type="presOf" srcId="{36D49637-7CB7-4CBF-A617-FB36D1C024DD}" destId="{50714AC9-E134-43C0-912B-EF962B8CDCA6}" srcOrd="0" destOrd="0" presId="urn:microsoft.com/office/officeart/2005/8/layout/chevron2"/>
    <dgm:cxn modelId="{FA3A27F5-2969-4A06-ABC0-C1D9EF26CEEF}" type="presOf" srcId="{B8251EDE-A318-4F8F-8BE8-8E87AA152E99}" destId="{9455AA65-36B9-4AC9-B4D8-67632B1E3C70}" srcOrd="0" destOrd="0" presId="urn:microsoft.com/office/officeart/2005/8/layout/chevron2"/>
    <dgm:cxn modelId="{7F586FBC-E5DF-447B-9FFE-C3712C3E8B14}" type="presOf" srcId="{29F4D87F-78D8-477A-B1EB-F6D230387E12}" destId="{35F39544-CE5B-4742-8C2B-366930493E7F}" srcOrd="0" destOrd="0" presId="urn:microsoft.com/office/officeart/2005/8/layout/chevron2"/>
    <dgm:cxn modelId="{E52B9E75-BAF0-4767-A05C-CFA5BBE0DC27}" type="presOf" srcId="{06259B31-9C17-4893-B37C-0A321B6A9055}" destId="{CC0518B2-6C91-4C01-97CD-4CCBC5997385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AFB6A4B1-1F12-4742-86B3-6BB90D3C72D0}" type="presOf" srcId="{89C16360-3FEC-4C7F-B610-09F1DAC4285B}" destId="{62B83506-E36D-4260-8200-D8B4DECBD3DB}" srcOrd="0" destOrd="0" presId="urn:microsoft.com/office/officeart/2005/8/layout/chevron2"/>
    <dgm:cxn modelId="{E3B914D3-9A36-4CC5-BD9E-197CE8ED2A27}" type="presOf" srcId="{B8892526-E846-4A54-8A12-C5F77479C95E}" destId="{5879FD45-A004-41C3-8F75-44585E9B7556}" srcOrd="0" destOrd="0" presId="urn:microsoft.com/office/officeart/2005/8/layout/chevron2"/>
    <dgm:cxn modelId="{3425EF90-4AA1-4164-BA6E-AFDC2D3C62C2}" type="presParOf" srcId="{CC0518B2-6C91-4C01-97CD-4CCBC5997385}" destId="{5F8B33AE-88DB-429D-93DF-8620C16CB05A}" srcOrd="0" destOrd="0" presId="urn:microsoft.com/office/officeart/2005/8/layout/chevron2"/>
    <dgm:cxn modelId="{5900A779-05A5-4A77-8579-D27316164705}" type="presParOf" srcId="{5F8B33AE-88DB-429D-93DF-8620C16CB05A}" destId="{7740790D-703A-457D-9B2A-B653960781AE}" srcOrd="0" destOrd="0" presId="urn:microsoft.com/office/officeart/2005/8/layout/chevron2"/>
    <dgm:cxn modelId="{FDF0A926-F0C8-4ED7-89D1-C1420920162C}" type="presParOf" srcId="{5F8B33AE-88DB-429D-93DF-8620C16CB05A}" destId="{35F39544-CE5B-4742-8C2B-366930493E7F}" srcOrd="1" destOrd="0" presId="urn:microsoft.com/office/officeart/2005/8/layout/chevron2"/>
    <dgm:cxn modelId="{AB4F2016-2E4B-4236-9CDA-EFFD73616E98}" type="presParOf" srcId="{CC0518B2-6C91-4C01-97CD-4CCBC5997385}" destId="{194C9EC6-0FFA-4028-A669-E2F345AF39A2}" srcOrd="1" destOrd="0" presId="urn:microsoft.com/office/officeart/2005/8/layout/chevron2"/>
    <dgm:cxn modelId="{058BFBBA-0BC6-4D24-B8B1-903C4F202034}" type="presParOf" srcId="{CC0518B2-6C91-4C01-97CD-4CCBC5997385}" destId="{F69F177F-8919-45F2-A7B5-C0656587D558}" srcOrd="2" destOrd="0" presId="urn:microsoft.com/office/officeart/2005/8/layout/chevron2"/>
    <dgm:cxn modelId="{1541EF23-5E03-4254-AC8A-086F55D9469B}" type="presParOf" srcId="{F69F177F-8919-45F2-A7B5-C0656587D558}" destId="{8C7ED3DB-3783-4021-B562-A020983CA371}" srcOrd="0" destOrd="0" presId="urn:microsoft.com/office/officeart/2005/8/layout/chevron2"/>
    <dgm:cxn modelId="{A146F71E-C536-42E7-A1CC-45BDFDCF716E}" type="presParOf" srcId="{F69F177F-8919-45F2-A7B5-C0656587D558}" destId="{9455AA65-36B9-4AC9-B4D8-67632B1E3C70}" srcOrd="1" destOrd="0" presId="urn:microsoft.com/office/officeart/2005/8/layout/chevron2"/>
    <dgm:cxn modelId="{7FF3E2BB-63A8-45D2-BE9F-39613D1B32DF}" type="presParOf" srcId="{CC0518B2-6C91-4C01-97CD-4CCBC5997385}" destId="{F9E97B85-8C08-4152-8D84-04D8C510EE5D}" srcOrd="3" destOrd="0" presId="urn:microsoft.com/office/officeart/2005/8/layout/chevron2"/>
    <dgm:cxn modelId="{F8B588F8-5A96-4269-97A0-FDF12DACB219}" type="presParOf" srcId="{CC0518B2-6C91-4C01-97CD-4CCBC5997385}" destId="{7DCA52D1-599F-48F7-A860-12217D4BC70F}" srcOrd="4" destOrd="0" presId="urn:microsoft.com/office/officeart/2005/8/layout/chevron2"/>
    <dgm:cxn modelId="{6B03D686-E818-4BD7-85C2-BE7B416BDD84}" type="presParOf" srcId="{7DCA52D1-599F-48F7-A860-12217D4BC70F}" destId="{5879FD45-A004-41C3-8F75-44585E9B7556}" srcOrd="0" destOrd="0" presId="urn:microsoft.com/office/officeart/2005/8/layout/chevron2"/>
    <dgm:cxn modelId="{78C2A971-2D65-4031-B851-37FAC84AF665}" type="presParOf" srcId="{7DCA52D1-599F-48F7-A860-12217D4BC70F}" destId="{50714AC9-E134-43C0-912B-EF962B8CDCA6}" srcOrd="1" destOrd="0" presId="urn:microsoft.com/office/officeart/2005/8/layout/chevron2"/>
    <dgm:cxn modelId="{17CF926F-1A76-460B-B750-294522CB54C6}" type="presParOf" srcId="{CC0518B2-6C91-4C01-97CD-4CCBC5997385}" destId="{AB5A8D67-3B92-460C-AD53-34F5E72998A5}" srcOrd="5" destOrd="0" presId="urn:microsoft.com/office/officeart/2005/8/layout/chevron2"/>
    <dgm:cxn modelId="{3141713C-F3E6-43DD-8A26-B087D831D86F}" type="presParOf" srcId="{CC0518B2-6C91-4C01-97CD-4CCBC5997385}" destId="{A95FF5E6-CE90-4E9E-ACF4-3950197799E0}" srcOrd="6" destOrd="0" presId="urn:microsoft.com/office/officeart/2005/8/layout/chevron2"/>
    <dgm:cxn modelId="{EE5C8DD9-2A7F-47D5-AD82-94DEFD3575FE}" type="presParOf" srcId="{A95FF5E6-CE90-4E9E-ACF4-3950197799E0}" destId="{8500F94F-7CEE-48F0-AEC6-5681A8B1BFD7}" srcOrd="0" destOrd="0" presId="urn:microsoft.com/office/officeart/2005/8/layout/chevron2"/>
    <dgm:cxn modelId="{14743607-6E8A-49A7-8A01-31F4165418DE}" type="presParOf" srcId="{A95FF5E6-CE90-4E9E-ACF4-3950197799E0}" destId="{62B83506-E36D-4260-8200-D8B4DECBD3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/>
        </a:p>
      </dgm:t>
    </dgm:pt>
    <dgm:pt modelId="{29F4D87F-78D8-477A-B1EB-F6D230387E12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lười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ăn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nhiều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thức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nhanh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nhiều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đường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ngọt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/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/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Ngủ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nhiều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hoạt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thể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lực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thích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xem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ti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vi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A942E7-D6E2-43CD-BE36-62441AF0266F}" type="presOf" srcId="{29F4D87F-78D8-477A-B1EB-F6D230387E12}" destId="{35F39544-CE5B-4742-8C2B-366930493E7F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809A9AFE-2E70-497F-B3CB-F9F386F71DC3}" type="presOf" srcId="{B8892526-E846-4A54-8A12-C5F77479C95E}" destId="{5879FD45-A004-41C3-8F75-44585E9B7556}" srcOrd="0" destOrd="0" presId="urn:microsoft.com/office/officeart/2005/8/layout/chevron2"/>
    <dgm:cxn modelId="{D8378A77-B483-4EB8-BBE8-41F884862FDE}" type="presOf" srcId="{0343EBAB-5602-4610-A469-4F49ABD30187}" destId="{37CEF49F-3BE7-43DD-B2DF-CDA7BB82C29E}" srcOrd="0" destOrd="0" presId="urn:microsoft.com/office/officeart/2005/8/layout/chevron2"/>
    <dgm:cxn modelId="{A8A7C55E-1141-41C0-8959-6AFF8F7C6A2C}" type="presOf" srcId="{5418704F-9210-40FA-8798-AF02DE299D38}" destId="{7740790D-703A-457D-9B2A-B653960781AE}" srcOrd="0" destOrd="0" presId="urn:microsoft.com/office/officeart/2005/8/layout/chevron2"/>
    <dgm:cxn modelId="{31D7B44E-CAC3-46B5-A4C7-8AFD0D760529}" type="presOf" srcId="{36D49637-7CB7-4CBF-A617-FB36D1C024DD}" destId="{50714AC9-E134-43C0-912B-EF962B8CDCA6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D2C0F154-A122-4659-A329-9BA0B8CF3A7C}" type="presOf" srcId="{48400012-B090-45D6-95BD-A5E901AC8EF6}" destId="{DE09BDFB-F8DC-402A-AFC4-A47B7EDAECDC}" srcOrd="0" destOrd="0" presId="urn:microsoft.com/office/officeart/2005/8/layout/chevron2"/>
    <dgm:cxn modelId="{AA84B666-1625-42B4-8DE1-8711C7C7898E}" type="presOf" srcId="{06259B31-9C17-4893-B37C-0A321B6A9055}" destId="{CC0518B2-6C91-4C01-97CD-4CCBC5997385}" srcOrd="0" destOrd="0" presId="urn:microsoft.com/office/officeart/2005/8/layout/chevron2"/>
    <dgm:cxn modelId="{718C8EE7-E021-488C-ACF4-831D238478EB}" type="presOf" srcId="{B8251EDE-A318-4F8F-8BE8-8E87AA152E99}" destId="{9455AA65-36B9-4AC9-B4D8-67632B1E3C70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E7686758-8E69-45F1-9DD9-5A96B15B0E2D}" type="presOf" srcId="{29756C80-A634-4D2B-9A07-70E6D46E08D9}" destId="{8C7ED3DB-3783-4021-B562-A020983CA371}" srcOrd="0" destOrd="0" presId="urn:microsoft.com/office/officeart/2005/8/layout/chevron2"/>
    <dgm:cxn modelId="{FAB0EC00-36F7-4779-B453-AEE762E7ACDE}" type="presParOf" srcId="{CC0518B2-6C91-4C01-97CD-4CCBC5997385}" destId="{5F8B33AE-88DB-429D-93DF-8620C16CB05A}" srcOrd="0" destOrd="0" presId="urn:microsoft.com/office/officeart/2005/8/layout/chevron2"/>
    <dgm:cxn modelId="{BA61EEA7-224E-415C-9E2B-EE3F2F6CBE84}" type="presParOf" srcId="{5F8B33AE-88DB-429D-93DF-8620C16CB05A}" destId="{7740790D-703A-457D-9B2A-B653960781AE}" srcOrd="0" destOrd="0" presId="urn:microsoft.com/office/officeart/2005/8/layout/chevron2"/>
    <dgm:cxn modelId="{70756D18-DB5D-4EF5-8FAF-10F85517800E}" type="presParOf" srcId="{5F8B33AE-88DB-429D-93DF-8620C16CB05A}" destId="{35F39544-CE5B-4742-8C2B-366930493E7F}" srcOrd="1" destOrd="0" presId="urn:microsoft.com/office/officeart/2005/8/layout/chevron2"/>
    <dgm:cxn modelId="{3217ECAD-F660-482C-B788-B0F1B1C82615}" type="presParOf" srcId="{CC0518B2-6C91-4C01-97CD-4CCBC5997385}" destId="{194C9EC6-0FFA-4028-A669-E2F345AF39A2}" srcOrd="1" destOrd="0" presId="urn:microsoft.com/office/officeart/2005/8/layout/chevron2"/>
    <dgm:cxn modelId="{D9C71592-FCFC-4055-A335-CB997F75E7F8}" type="presParOf" srcId="{CC0518B2-6C91-4C01-97CD-4CCBC5997385}" destId="{F69F177F-8919-45F2-A7B5-C0656587D558}" srcOrd="2" destOrd="0" presId="urn:microsoft.com/office/officeart/2005/8/layout/chevron2"/>
    <dgm:cxn modelId="{5D3CAA80-6F89-4CEC-A88C-CDA0E46724B9}" type="presParOf" srcId="{F69F177F-8919-45F2-A7B5-C0656587D558}" destId="{8C7ED3DB-3783-4021-B562-A020983CA371}" srcOrd="0" destOrd="0" presId="urn:microsoft.com/office/officeart/2005/8/layout/chevron2"/>
    <dgm:cxn modelId="{C769A796-FA86-4DF0-B359-E8BCF3EC657D}" type="presParOf" srcId="{F69F177F-8919-45F2-A7B5-C0656587D558}" destId="{9455AA65-36B9-4AC9-B4D8-67632B1E3C70}" srcOrd="1" destOrd="0" presId="urn:microsoft.com/office/officeart/2005/8/layout/chevron2"/>
    <dgm:cxn modelId="{C9482E0E-92D1-43A8-8817-6D83853F36CC}" type="presParOf" srcId="{CC0518B2-6C91-4C01-97CD-4CCBC5997385}" destId="{F9E97B85-8C08-4152-8D84-04D8C510EE5D}" srcOrd="3" destOrd="0" presId="urn:microsoft.com/office/officeart/2005/8/layout/chevron2"/>
    <dgm:cxn modelId="{59DB2BF3-DD2B-4DE9-A521-D4C664DCA532}" type="presParOf" srcId="{CC0518B2-6C91-4C01-97CD-4CCBC5997385}" destId="{7DCA52D1-599F-48F7-A860-12217D4BC70F}" srcOrd="4" destOrd="0" presId="urn:microsoft.com/office/officeart/2005/8/layout/chevron2"/>
    <dgm:cxn modelId="{635E3BE6-0794-4413-BD5D-DC9D6DAAB308}" type="presParOf" srcId="{7DCA52D1-599F-48F7-A860-12217D4BC70F}" destId="{5879FD45-A004-41C3-8F75-44585E9B7556}" srcOrd="0" destOrd="0" presId="urn:microsoft.com/office/officeart/2005/8/layout/chevron2"/>
    <dgm:cxn modelId="{2AA099A5-F5C8-40C0-9CD1-FB32FD84180E}" type="presParOf" srcId="{7DCA52D1-599F-48F7-A860-12217D4BC70F}" destId="{50714AC9-E134-43C0-912B-EF962B8CDCA6}" srcOrd="1" destOrd="0" presId="urn:microsoft.com/office/officeart/2005/8/layout/chevron2"/>
    <dgm:cxn modelId="{F3002D32-7CE1-481B-8C84-73229A50271E}" type="presParOf" srcId="{CC0518B2-6C91-4C01-97CD-4CCBC5997385}" destId="{26E2E6AC-AE0D-44E0-AA88-E7C8730ADA79}" srcOrd="5" destOrd="0" presId="urn:microsoft.com/office/officeart/2005/8/layout/chevron2"/>
    <dgm:cxn modelId="{E9345351-D185-4464-BB1A-BC07FC57F94A}" type="presParOf" srcId="{CC0518B2-6C91-4C01-97CD-4CCBC5997385}" destId="{66CA1862-0605-4165-9DDA-EF60A063D249}" srcOrd="6" destOrd="0" presId="urn:microsoft.com/office/officeart/2005/8/layout/chevron2"/>
    <dgm:cxn modelId="{5E1F1D78-9C36-488A-A522-99F899186CFD}" type="presParOf" srcId="{66CA1862-0605-4165-9DDA-EF60A063D249}" destId="{DE09BDFB-F8DC-402A-AFC4-A47B7EDAECDC}" srcOrd="0" destOrd="0" presId="urn:microsoft.com/office/officeart/2005/8/layout/chevron2"/>
    <dgm:cxn modelId="{9678A59B-E883-4A12-9B56-24FCE17869BE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itchFamily="34" charset="0"/>
              <a:cs typeface="Arial" pitchFamily="34" charset="0"/>
            </a:rPr>
            <a:t>Dễ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mắc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bệnh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nhiễm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trùng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: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cảm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cúm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viêm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phổi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tiêu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chảy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,… 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itchFamily="34" charset="0"/>
              <a:cs typeface="Arial" pitchFamily="34" charset="0"/>
            </a:rPr>
            <a:t>Không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bị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rối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loạn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lo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lâu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trầm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cảm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tự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kỉ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/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/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itchFamily="34" charset="0"/>
              <a:cs typeface="Arial" pitchFamily="34" charset="0"/>
            </a:rPr>
            <a:t>Chiều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cao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có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nguy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cơ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thấp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hơn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so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với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bạn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cùng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trang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lứa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itchFamily="34" charset="0"/>
              <a:cs typeface="Arial" pitchFamily="34" charset="0"/>
            </a:rPr>
            <a:t>Dễ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mắc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bệnh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mạn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tính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như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đái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tháo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đường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tăng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huyết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áp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ScaleY="134958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 custLinFactNeighborX="-1723" custLinFactNeighborY="12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ScaleY="132807" custLinFactNeighborX="0" custLinFactNeighborY="12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0" custLinFactNeighborY="14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 custScaleY="131011" custLinFactNeighborX="0" custLinFactNeighborY="16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6859C663-C0EF-4310-8DC1-DF0AAF66B609}" type="presOf" srcId="{29756C80-A634-4D2B-9A07-70E6D46E08D9}" destId="{8C7ED3DB-3783-4021-B562-A020983CA371}" srcOrd="0" destOrd="0" presId="urn:microsoft.com/office/officeart/2005/8/layout/chevron2"/>
    <dgm:cxn modelId="{1900A76B-4479-4DEA-9629-C3FEFC4647EF}" type="presOf" srcId="{B8251EDE-A318-4F8F-8BE8-8E87AA152E99}" destId="{9455AA65-36B9-4AC9-B4D8-67632B1E3C70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C7D0BC76-FF97-4807-8E3D-7394AFD99777}" type="presOf" srcId="{B8892526-E846-4A54-8A12-C5F77479C95E}" destId="{5879FD45-A004-41C3-8F75-44585E9B7556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E514870-AE9B-4EB4-BFD9-A94A39379594}" type="presOf" srcId="{36D49637-7CB7-4CBF-A617-FB36D1C024DD}" destId="{50714AC9-E134-43C0-912B-EF962B8CDCA6}" srcOrd="0" destOrd="0" presId="urn:microsoft.com/office/officeart/2005/8/layout/chevron2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27555D6-7AE0-45A4-B4CF-72E3686D2CCF}" type="presOf" srcId="{48400012-B090-45D6-95BD-A5E901AC8EF6}" destId="{DE09BDFB-F8DC-402A-AFC4-A47B7EDAECDC}" srcOrd="0" destOrd="0" presId="urn:microsoft.com/office/officeart/2005/8/layout/chevron2"/>
    <dgm:cxn modelId="{7375EFBA-7EC0-4331-AF62-E8FEC6519FAC}" type="presOf" srcId="{5418704F-9210-40FA-8798-AF02DE299D38}" destId="{7740790D-703A-457D-9B2A-B653960781AE}" srcOrd="0" destOrd="0" presId="urn:microsoft.com/office/officeart/2005/8/layout/chevron2"/>
    <dgm:cxn modelId="{01C08308-8FCE-4AC4-9851-B5B25209D962}" type="presOf" srcId="{06259B31-9C17-4893-B37C-0A321B6A9055}" destId="{CC0518B2-6C91-4C01-97CD-4CCBC5997385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05D8506B-7131-4E4B-8472-A40146E94D09}" type="presOf" srcId="{29F4D87F-78D8-477A-B1EB-F6D230387E12}" destId="{35F39544-CE5B-4742-8C2B-366930493E7F}" srcOrd="0" destOrd="0" presId="urn:microsoft.com/office/officeart/2005/8/layout/chevron2"/>
    <dgm:cxn modelId="{D6989920-D03D-48F1-AF38-3669E3D65EBE}" type="presOf" srcId="{0343EBAB-5602-4610-A469-4F49ABD30187}" destId="{37CEF49F-3BE7-43DD-B2DF-CDA7BB82C29E}" srcOrd="0" destOrd="0" presId="urn:microsoft.com/office/officeart/2005/8/layout/chevron2"/>
    <dgm:cxn modelId="{7DDB86DB-87FE-469D-AC3D-45BF5A7FD882}" type="presParOf" srcId="{CC0518B2-6C91-4C01-97CD-4CCBC5997385}" destId="{5F8B33AE-88DB-429D-93DF-8620C16CB05A}" srcOrd="0" destOrd="0" presId="urn:microsoft.com/office/officeart/2005/8/layout/chevron2"/>
    <dgm:cxn modelId="{86AB3659-1FF0-48F8-87A8-D28348D9AE96}" type="presParOf" srcId="{5F8B33AE-88DB-429D-93DF-8620C16CB05A}" destId="{7740790D-703A-457D-9B2A-B653960781AE}" srcOrd="0" destOrd="0" presId="urn:microsoft.com/office/officeart/2005/8/layout/chevron2"/>
    <dgm:cxn modelId="{C514B7C2-E68A-46AA-A12A-0B26795F1434}" type="presParOf" srcId="{5F8B33AE-88DB-429D-93DF-8620C16CB05A}" destId="{35F39544-CE5B-4742-8C2B-366930493E7F}" srcOrd="1" destOrd="0" presId="urn:microsoft.com/office/officeart/2005/8/layout/chevron2"/>
    <dgm:cxn modelId="{B1C73C5B-C264-4938-A7AA-5D0CBF613004}" type="presParOf" srcId="{CC0518B2-6C91-4C01-97CD-4CCBC5997385}" destId="{194C9EC6-0FFA-4028-A669-E2F345AF39A2}" srcOrd="1" destOrd="0" presId="urn:microsoft.com/office/officeart/2005/8/layout/chevron2"/>
    <dgm:cxn modelId="{86A83097-7238-44C3-9E8C-CC8A5E5CF79E}" type="presParOf" srcId="{CC0518B2-6C91-4C01-97CD-4CCBC5997385}" destId="{F69F177F-8919-45F2-A7B5-C0656587D558}" srcOrd="2" destOrd="0" presId="urn:microsoft.com/office/officeart/2005/8/layout/chevron2"/>
    <dgm:cxn modelId="{5E06A690-836C-4D0E-8B13-41BB652889E6}" type="presParOf" srcId="{F69F177F-8919-45F2-A7B5-C0656587D558}" destId="{8C7ED3DB-3783-4021-B562-A020983CA371}" srcOrd="0" destOrd="0" presId="urn:microsoft.com/office/officeart/2005/8/layout/chevron2"/>
    <dgm:cxn modelId="{F9A6B062-4E4E-4901-959E-06B6D48D3BC6}" type="presParOf" srcId="{F69F177F-8919-45F2-A7B5-C0656587D558}" destId="{9455AA65-36B9-4AC9-B4D8-67632B1E3C70}" srcOrd="1" destOrd="0" presId="urn:microsoft.com/office/officeart/2005/8/layout/chevron2"/>
    <dgm:cxn modelId="{E50764D9-64C0-4AC0-A2C4-CBBE8A1E16D6}" type="presParOf" srcId="{CC0518B2-6C91-4C01-97CD-4CCBC5997385}" destId="{F9E97B85-8C08-4152-8D84-04D8C510EE5D}" srcOrd="3" destOrd="0" presId="urn:microsoft.com/office/officeart/2005/8/layout/chevron2"/>
    <dgm:cxn modelId="{0268A03E-870D-44B3-9352-63C6A0AF4C8F}" type="presParOf" srcId="{CC0518B2-6C91-4C01-97CD-4CCBC5997385}" destId="{7DCA52D1-599F-48F7-A860-12217D4BC70F}" srcOrd="4" destOrd="0" presId="urn:microsoft.com/office/officeart/2005/8/layout/chevron2"/>
    <dgm:cxn modelId="{18C140F3-3FD7-483F-91CB-1C8277DC9E5F}" type="presParOf" srcId="{7DCA52D1-599F-48F7-A860-12217D4BC70F}" destId="{5879FD45-A004-41C3-8F75-44585E9B7556}" srcOrd="0" destOrd="0" presId="urn:microsoft.com/office/officeart/2005/8/layout/chevron2"/>
    <dgm:cxn modelId="{DD77AB62-F205-4881-9B86-03FAD07DF0A9}" type="presParOf" srcId="{7DCA52D1-599F-48F7-A860-12217D4BC70F}" destId="{50714AC9-E134-43C0-912B-EF962B8CDCA6}" srcOrd="1" destOrd="0" presId="urn:microsoft.com/office/officeart/2005/8/layout/chevron2"/>
    <dgm:cxn modelId="{6C20B83E-793F-4B2B-8B96-F4EEE3D37FDC}" type="presParOf" srcId="{CC0518B2-6C91-4C01-97CD-4CCBC5997385}" destId="{26E2E6AC-AE0D-44E0-AA88-E7C8730ADA79}" srcOrd="5" destOrd="0" presId="urn:microsoft.com/office/officeart/2005/8/layout/chevron2"/>
    <dgm:cxn modelId="{A432F761-9409-4BA5-B855-D35639990CDF}" type="presParOf" srcId="{CC0518B2-6C91-4C01-97CD-4CCBC5997385}" destId="{66CA1862-0605-4165-9DDA-EF60A063D249}" srcOrd="6" destOrd="0" presId="urn:microsoft.com/office/officeart/2005/8/layout/chevron2"/>
    <dgm:cxn modelId="{09BE5F92-9941-48E6-B75F-F7E9811D328C}" type="presParOf" srcId="{66CA1862-0605-4165-9DDA-EF60A063D249}" destId="{DE09BDFB-F8DC-402A-AFC4-A47B7EDAECDC}" srcOrd="0" destOrd="0" presId="urn:microsoft.com/office/officeart/2005/8/layout/chevron2"/>
    <dgm:cxn modelId="{6A52E5DF-2A60-4483-8336-34C80E52130F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/>
        </a:p>
      </dgm:t>
    </dgm:pt>
    <dgm:pt modelId="{29F4D87F-78D8-477A-B1EB-F6D230387E12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itchFamily="34" charset="0"/>
              <a:cs typeface="Arial" pitchFamily="34" charset="0"/>
            </a:rPr>
            <a:t>Dễ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mắc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bệnh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nhiễm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trùng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: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cảm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cúm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viêm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phổi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tiêu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chảy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,… 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itchFamily="34" charset="0"/>
              <a:cs typeface="Arial" pitchFamily="34" charset="0"/>
            </a:rPr>
            <a:t>Không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bị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rối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loạn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lo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lâu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trầm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cảm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tự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kỉ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/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/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/>
        </a:p>
      </dgm:t>
    </dgm:pt>
    <dgm:pt modelId="{0343EBAB-5602-4610-A469-4F49ABD30187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itchFamily="34" charset="0"/>
              <a:cs typeface="Arial" pitchFamily="34" charset="0"/>
            </a:rPr>
            <a:t>Chiều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cao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có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nguy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cơ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thấp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hơn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so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với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bạn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cùng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trang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lứa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itchFamily="34" charset="0"/>
              <a:cs typeface="Arial" pitchFamily="34" charset="0"/>
            </a:rPr>
            <a:t>Dễ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mắc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bệnh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mạn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tính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như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đái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tháo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đường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tăng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huyết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áp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ScaleY="121456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 custLinFactNeighborX="-1723" custLinFactNeighborY="12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ScaleY="133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 custScaleY="114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6859C663-C0EF-4310-8DC1-DF0AAF66B609}" type="presOf" srcId="{29756C80-A634-4D2B-9A07-70E6D46E08D9}" destId="{8C7ED3DB-3783-4021-B562-A020983CA371}" srcOrd="0" destOrd="0" presId="urn:microsoft.com/office/officeart/2005/8/layout/chevron2"/>
    <dgm:cxn modelId="{1900A76B-4479-4DEA-9629-C3FEFC4647EF}" type="presOf" srcId="{B8251EDE-A318-4F8F-8BE8-8E87AA152E99}" destId="{9455AA65-36B9-4AC9-B4D8-67632B1E3C70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C7D0BC76-FF97-4807-8E3D-7394AFD99777}" type="presOf" srcId="{B8892526-E846-4A54-8A12-C5F77479C95E}" destId="{5879FD45-A004-41C3-8F75-44585E9B7556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E514870-AE9B-4EB4-BFD9-A94A39379594}" type="presOf" srcId="{36D49637-7CB7-4CBF-A617-FB36D1C024DD}" destId="{50714AC9-E134-43C0-912B-EF962B8CDCA6}" srcOrd="0" destOrd="0" presId="urn:microsoft.com/office/officeart/2005/8/layout/chevron2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27555D6-7AE0-45A4-B4CF-72E3686D2CCF}" type="presOf" srcId="{48400012-B090-45D6-95BD-A5E901AC8EF6}" destId="{DE09BDFB-F8DC-402A-AFC4-A47B7EDAECDC}" srcOrd="0" destOrd="0" presId="urn:microsoft.com/office/officeart/2005/8/layout/chevron2"/>
    <dgm:cxn modelId="{7375EFBA-7EC0-4331-AF62-E8FEC6519FAC}" type="presOf" srcId="{5418704F-9210-40FA-8798-AF02DE299D38}" destId="{7740790D-703A-457D-9B2A-B653960781AE}" srcOrd="0" destOrd="0" presId="urn:microsoft.com/office/officeart/2005/8/layout/chevron2"/>
    <dgm:cxn modelId="{01C08308-8FCE-4AC4-9851-B5B25209D962}" type="presOf" srcId="{06259B31-9C17-4893-B37C-0A321B6A9055}" destId="{CC0518B2-6C91-4C01-97CD-4CCBC5997385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05D8506B-7131-4E4B-8472-A40146E94D09}" type="presOf" srcId="{29F4D87F-78D8-477A-B1EB-F6D230387E12}" destId="{35F39544-CE5B-4742-8C2B-366930493E7F}" srcOrd="0" destOrd="0" presId="urn:microsoft.com/office/officeart/2005/8/layout/chevron2"/>
    <dgm:cxn modelId="{D6989920-D03D-48F1-AF38-3669E3D65EBE}" type="presOf" srcId="{0343EBAB-5602-4610-A469-4F49ABD30187}" destId="{37CEF49F-3BE7-43DD-B2DF-CDA7BB82C29E}" srcOrd="0" destOrd="0" presId="urn:microsoft.com/office/officeart/2005/8/layout/chevron2"/>
    <dgm:cxn modelId="{7DDB86DB-87FE-469D-AC3D-45BF5A7FD882}" type="presParOf" srcId="{CC0518B2-6C91-4C01-97CD-4CCBC5997385}" destId="{5F8B33AE-88DB-429D-93DF-8620C16CB05A}" srcOrd="0" destOrd="0" presId="urn:microsoft.com/office/officeart/2005/8/layout/chevron2"/>
    <dgm:cxn modelId="{86AB3659-1FF0-48F8-87A8-D28348D9AE96}" type="presParOf" srcId="{5F8B33AE-88DB-429D-93DF-8620C16CB05A}" destId="{7740790D-703A-457D-9B2A-B653960781AE}" srcOrd="0" destOrd="0" presId="urn:microsoft.com/office/officeart/2005/8/layout/chevron2"/>
    <dgm:cxn modelId="{C514B7C2-E68A-46AA-A12A-0B26795F1434}" type="presParOf" srcId="{5F8B33AE-88DB-429D-93DF-8620C16CB05A}" destId="{35F39544-CE5B-4742-8C2B-366930493E7F}" srcOrd="1" destOrd="0" presId="urn:microsoft.com/office/officeart/2005/8/layout/chevron2"/>
    <dgm:cxn modelId="{B1C73C5B-C264-4938-A7AA-5D0CBF613004}" type="presParOf" srcId="{CC0518B2-6C91-4C01-97CD-4CCBC5997385}" destId="{194C9EC6-0FFA-4028-A669-E2F345AF39A2}" srcOrd="1" destOrd="0" presId="urn:microsoft.com/office/officeart/2005/8/layout/chevron2"/>
    <dgm:cxn modelId="{86A83097-7238-44C3-9E8C-CC8A5E5CF79E}" type="presParOf" srcId="{CC0518B2-6C91-4C01-97CD-4CCBC5997385}" destId="{F69F177F-8919-45F2-A7B5-C0656587D558}" srcOrd="2" destOrd="0" presId="urn:microsoft.com/office/officeart/2005/8/layout/chevron2"/>
    <dgm:cxn modelId="{5E06A690-836C-4D0E-8B13-41BB652889E6}" type="presParOf" srcId="{F69F177F-8919-45F2-A7B5-C0656587D558}" destId="{8C7ED3DB-3783-4021-B562-A020983CA371}" srcOrd="0" destOrd="0" presId="urn:microsoft.com/office/officeart/2005/8/layout/chevron2"/>
    <dgm:cxn modelId="{F9A6B062-4E4E-4901-959E-06B6D48D3BC6}" type="presParOf" srcId="{F69F177F-8919-45F2-A7B5-C0656587D558}" destId="{9455AA65-36B9-4AC9-B4D8-67632B1E3C70}" srcOrd="1" destOrd="0" presId="urn:microsoft.com/office/officeart/2005/8/layout/chevron2"/>
    <dgm:cxn modelId="{E50764D9-64C0-4AC0-A2C4-CBBE8A1E16D6}" type="presParOf" srcId="{CC0518B2-6C91-4C01-97CD-4CCBC5997385}" destId="{F9E97B85-8C08-4152-8D84-04D8C510EE5D}" srcOrd="3" destOrd="0" presId="urn:microsoft.com/office/officeart/2005/8/layout/chevron2"/>
    <dgm:cxn modelId="{0268A03E-870D-44B3-9352-63C6A0AF4C8F}" type="presParOf" srcId="{CC0518B2-6C91-4C01-97CD-4CCBC5997385}" destId="{7DCA52D1-599F-48F7-A860-12217D4BC70F}" srcOrd="4" destOrd="0" presId="urn:microsoft.com/office/officeart/2005/8/layout/chevron2"/>
    <dgm:cxn modelId="{18C140F3-3FD7-483F-91CB-1C8277DC9E5F}" type="presParOf" srcId="{7DCA52D1-599F-48F7-A860-12217D4BC70F}" destId="{5879FD45-A004-41C3-8F75-44585E9B7556}" srcOrd="0" destOrd="0" presId="urn:microsoft.com/office/officeart/2005/8/layout/chevron2"/>
    <dgm:cxn modelId="{DD77AB62-F205-4881-9B86-03FAD07DF0A9}" type="presParOf" srcId="{7DCA52D1-599F-48F7-A860-12217D4BC70F}" destId="{50714AC9-E134-43C0-912B-EF962B8CDCA6}" srcOrd="1" destOrd="0" presId="urn:microsoft.com/office/officeart/2005/8/layout/chevron2"/>
    <dgm:cxn modelId="{6C20B83E-793F-4B2B-8B96-F4EEE3D37FDC}" type="presParOf" srcId="{CC0518B2-6C91-4C01-97CD-4CCBC5997385}" destId="{26E2E6AC-AE0D-44E0-AA88-E7C8730ADA79}" srcOrd="5" destOrd="0" presId="urn:microsoft.com/office/officeart/2005/8/layout/chevron2"/>
    <dgm:cxn modelId="{A432F761-9409-4BA5-B855-D35639990CDF}" type="presParOf" srcId="{CC0518B2-6C91-4C01-97CD-4CCBC5997385}" destId="{66CA1862-0605-4165-9DDA-EF60A063D249}" srcOrd="6" destOrd="0" presId="urn:microsoft.com/office/officeart/2005/8/layout/chevron2"/>
    <dgm:cxn modelId="{09BE5F92-9941-48E6-B75F-F7E9811D328C}" type="presParOf" srcId="{66CA1862-0605-4165-9DDA-EF60A063D249}" destId="{DE09BDFB-F8DC-402A-AFC4-A47B7EDAECDC}" srcOrd="0" destOrd="0" presId="urn:microsoft.com/office/officeart/2005/8/layout/chevron2"/>
    <dgm:cxn modelId="{6A52E5DF-2A60-4483-8336-34C80E52130F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itchFamily="34" charset="0"/>
              <a:cs typeface="Arial" pitchFamily="34" charset="0"/>
            </a:rPr>
            <a:t>Học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ghi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nhớ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kém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itchFamily="34" charset="0"/>
              <a:cs typeface="Arial" pitchFamily="34" charset="0"/>
            </a:rPr>
            <a:t>Học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tập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tốt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nhớ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nhanh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/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/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itchFamily="34" charset="0"/>
              <a:cs typeface="Arial" pitchFamily="34" charset="0"/>
            </a:rPr>
            <a:t>Có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khả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năng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sáng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tạo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tốt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itchFamily="34" charset="0"/>
              <a:cs typeface="Arial" pitchFamily="34" charset="0"/>
            </a:rPr>
            <a:t>Phát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triển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ngôn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ngữ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tốt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 custLinFactNeighborX="-7515" custLinFactNeighborY="35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8291E165-E7C2-4044-8B64-5526613F56DE}" type="presOf" srcId="{B8892526-E846-4A54-8A12-C5F77479C95E}" destId="{5879FD45-A004-41C3-8F75-44585E9B7556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CA6145DB-D961-4C8F-B954-EE36B531EFEC}" type="presOf" srcId="{29F4D87F-78D8-477A-B1EB-F6D230387E12}" destId="{35F39544-CE5B-4742-8C2B-366930493E7F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7E47789-696F-4217-B421-907C157273A4}" type="presOf" srcId="{29756C80-A634-4D2B-9A07-70E6D46E08D9}" destId="{8C7ED3DB-3783-4021-B562-A020983CA371}" srcOrd="0" destOrd="0" presId="urn:microsoft.com/office/officeart/2005/8/layout/chevron2"/>
    <dgm:cxn modelId="{4F6FFD4F-D746-4326-BF66-9EA65B82A89F}" type="presOf" srcId="{48400012-B090-45D6-95BD-A5E901AC8EF6}" destId="{DE09BDFB-F8DC-402A-AFC4-A47B7EDAECDC}" srcOrd="0" destOrd="0" presId="urn:microsoft.com/office/officeart/2005/8/layout/chevron2"/>
    <dgm:cxn modelId="{0FDAFC58-8272-4D8C-82BC-BC02142CB0AF}" type="presOf" srcId="{06259B31-9C17-4893-B37C-0A321B6A9055}" destId="{CC0518B2-6C91-4C01-97CD-4CCBC5997385}" srcOrd="0" destOrd="0" presId="urn:microsoft.com/office/officeart/2005/8/layout/chevron2"/>
    <dgm:cxn modelId="{5C1D1387-9287-4CB0-A18B-67C4ED14DAFB}" type="presOf" srcId="{0343EBAB-5602-4610-A469-4F49ABD30187}" destId="{37CEF49F-3BE7-43DD-B2DF-CDA7BB82C29E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5A59B018-CA78-4C6C-B40E-015D72ADC456}" type="presOf" srcId="{36D49637-7CB7-4CBF-A617-FB36D1C024DD}" destId="{50714AC9-E134-43C0-912B-EF962B8CDCA6}" srcOrd="0" destOrd="0" presId="urn:microsoft.com/office/officeart/2005/8/layout/chevron2"/>
    <dgm:cxn modelId="{AF7AECB3-87B9-4CDC-B11D-0C9520DBA0A4}" type="presOf" srcId="{B8251EDE-A318-4F8F-8BE8-8E87AA152E99}" destId="{9455AA65-36B9-4AC9-B4D8-67632B1E3C70}" srcOrd="0" destOrd="0" presId="urn:microsoft.com/office/officeart/2005/8/layout/chevron2"/>
    <dgm:cxn modelId="{EC7DB471-79B8-4856-B786-8A856E59B58F}" type="presOf" srcId="{5418704F-9210-40FA-8798-AF02DE299D38}" destId="{7740790D-703A-457D-9B2A-B653960781AE}" srcOrd="0" destOrd="0" presId="urn:microsoft.com/office/officeart/2005/8/layout/chevron2"/>
    <dgm:cxn modelId="{406B9EC7-644E-4C1E-B5CD-7E043B2F2C55}" type="presParOf" srcId="{CC0518B2-6C91-4C01-97CD-4CCBC5997385}" destId="{5F8B33AE-88DB-429D-93DF-8620C16CB05A}" srcOrd="0" destOrd="0" presId="urn:microsoft.com/office/officeart/2005/8/layout/chevron2"/>
    <dgm:cxn modelId="{916EEDFC-BBAF-4B9B-AB50-552486F97FA9}" type="presParOf" srcId="{5F8B33AE-88DB-429D-93DF-8620C16CB05A}" destId="{7740790D-703A-457D-9B2A-B653960781AE}" srcOrd="0" destOrd="0" presId="urn:microsoft.com/office/officeart/2005/8/layout/chevron2"/>
    <dgm:cxn modelId="{B6EE1B84-2AC0-435F-BB40-62AECDD6F46D}" type="presParOf" srcId="{5F8B33AE-88DB-429D-93DF-8620C16CB05A}" destId="{35F39544-CE5B-4742-8C2B-366930493E7F}" srcOrd="1" destOrd="0" presId="urn:microsoft.com/office/officeart/2005/8/layout/chevron2"/>
    <dgm:cxn modelId="{1085B907-28A8-45C4-B54A-8CF8F3C4045B}" type="presParOf" srcId="{CC0518B2-6C91-4C01-97CD-4CCBC5997385}" destId="{194C9EC6-0FFA-4028-A669-E2F345AF39A2}" srcOrd="1" destOrd="0" presId="urn:microsoft.com/office/officeart/2005/8/layout/chevron2"/>
    <dgm:cxn modelId="{FF67B603-38F0-4B38-90F0-86E26C928492}" type="presParOf" srcId="{CC0518B2-6C91-4C01-97CD-4CCBC5997385}" destId="{F69F177F-8919-45F2-A7B5-C0656587D558}" srcOrd="2" destOrd="0" presId="urn:microsoft.com/office/officeart/2005/8/layout/chevron2"/>
    <dgm:cxn modelId="{1CE30B1C-407A-4D56-BFF0-17D0F2DD5822}" type="presParOf" srcId="{F69F177F-8919-45F2-A7B5-C0656587D558}" destId="{8C7ED3DB-3783-4021-B562-A020983CA371}" srcOrd="0" destOrd="0" presId="urn:microsoft.com/office/officeart/2005/8/layout/chevron2"/>
    <dgm:cxn modelId="{06AFA6F2-CAF9-4A14-B37A-8E5AF8524143}" type="presParOf" srcId="{F69F177F-8919-45F2-A7B5-C0656587D558}" destId="{9455AA65-36B9-4AC9-B4D8-67632B1E3C70}" srcOrd="1" destOrd="0" presId="urn:microsoft.com/office/officeart/2005/8/layout/chevron2"/>
    <dgm:cxn modelId="{E11A8A9D-AE0A-424B-AC68-467AF42DADCF}" type="presParOf" srcId="{CC0518B2-6C91-4C01-97CD-4CCBC5997385}" destId="{F9E97B85-8C08-4152-8D84-04D8C510EE5D}" srcOrd="3" destOrd="0" presId="urn:microsoft.com/office/officeart/2005/8/layout/chevron2"/>
    <dgm:cxn modelId="{5684305E-3047-45A1-9F6D-84F77F19324B}" type="presParOf" srcId="{CC0518B2-6C91-4C01-97CD-4CCBC5997385}" destId="{7DCA52D1-599F-48F7-A860-12217D4BC70F}" srcOrd="4" destOrd="0" presId="urn:microsoft.com/office/officeart/2005/8/layout/chevron2"/>
    <dgm:cxn modelId="{45C72418-A7DB-42F5-B4AA-C829B4D0AB34}" type="presParOf" srcId="{7DCA52D1-599F-48F7-A860-12217D4BC70F}" destId="{5879FD45-A004-41C3-8F75-44585E9B7556}" srcOrd="0" destOrd="0" presId="urn:microsoft.com/office/officeart/2005/8/layout/chevron2"/>
    <dgm:cxn modelId="{9C225887-B99B-4086-99CB-38197C456F9D}" type="presParOf" srcId="{7DCA52D1-599F-48F7-A860-12217D4BC70F}" destId="{50714AC9-E134-43C0-912B-EF962B8CDCA6}" srcOrd="1" destOrd="0" presId="urn:microsoft.com/office/officeart/2005/8/layout/chevron2"/>
    <dgm:cxn modelId="{1E4FAE62-E3C5-4B66-972D-70207A470403}" type="presParOf" srcId="{CC0518B2-6C91-4C01-97CD-4CCBC5997385}" destId="{26E2E6AC-AE0D-44E0-AA88-E7C8730ADA79}" srcOrd="5" destOrd="0" presId="urn:microsoft.com/office/officeart/2005/8/layout/chevron2"/>
    <dgm:cxn modelId="{745E38EB-C3F3-4C50-A413-33D0C6BBDB88}" type="presParOf" srcId="{CC0518B2-6C91-4C01-97CD-4CCBC5997385}" destId="{66CA1862-0605-4165-9DDA-EF60A063D249}" srcOrd="6" destOrd="0" presId="urn:microsoft.com/office/officeart/2005/8/layout/chevron2"/>
    <dgm:cxn modelId="{BB2B2F26-7FE3-4CE8-96AE-5DA559F0FE88}" type="presParOf" srcId="{66CA1862-0605-4165-9DDA-EF60A063D249}" destId="{DE09BDFB-F8DC-402A-AFC4-A47B7EDAECDC}" srcOrd="0" destOrd="0" presId="urn:microsoft.com/office/officeart/2005/8/layout/chevron2"/>
    <dgm:cxn modelId="{166F441C-76BE-4DFF-B916-D2F4F24906B4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/>
        </a:p>
      </dgm:t>
    </dgm:pt>
    <dgm:pt modelId="{29F4D87F-78D8-477A-B1EB-F6D230387E12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itchFamily="34" charset="0"/>
              <a:cs typeface="Arial" pitchFamily="34" charset="0"/>
            </a:rPr>
            <a:t>Học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ghi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nhớ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kém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itchFamily="34" charset="0"/>
              <a:cs typeface="Arial" pitchFamily="34" charset="0"/>
            </a:rPr>
            <a:t>Học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tập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tốt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nhớ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nhanh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/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/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itchFamily="34" charset="0"/>
              <a:cs typeface="Arial" pitchFamily="34" charset="0"/>
            </a:rPr>
            <a:t>Có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khả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năng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sáng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tạo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tốt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itchFamily="34" charset="0"/>
              <a:cs typeface="Arial" pitchFamily="34" charset="0"/>
            </a:rPr>
            <a:t>Phát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triển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ngôn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ngữ</a:t>
          </a:r>
          <a:r>
            <a:rPr lang="es-E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dirty="0" err="1" smtClean="0">
              <a:latin typeface="Arial" pitchFamily="34" charset="0"/>
              <a:cs typeface="Arial" pitchFamily="34" charset="0"/>
            </a:rPr>
            <a:t>tốt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 custLinFactNeighborX="-7515" custLinFactNeighborY="35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8291E165-E7C2-4044-8B64-5526613F56DE}" type="presOf" srcId="{B8892526-E846-4A54-8A12-C5F77479C95E}" destId="{5879FD45-A004-41C3-8F75-44585E9B7556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CA6145DB-D961-4C8F-B954-EE36B531EFEC}" type="presOf" srcId="{29F4D87F-78D8-477A-B1EB-F6D230387E12}" destId="{35F39544-CE5B-4742-8C2B-366930493E7F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7E47789-696F-4217-B421-907C157273A4}" type="presOf" srcId="{29756C80-A634-4D2B-9A07-70E6D46E08D9}" destId="{8C7ED3DB-3783-4021-B562-A020983CA371}" srcOrd="0" destOrd="0" presId="urn:microsoft.com/office/officeart/2005/8/layout/chevron2"/>
    <dgm:cxn modelId="{4F6FFD4F-D746-4326-BF66-9EA65B82A89F}" type="presOf" srcId="{48400012-B090-45D6-95BD-A5E901AC8EF6}" destId="{DE09BDFB-F8DC-402A-AFC4-A47B7EDAECDC}" srcOrd="0" destOrd="0" presId="urn:microsoft.com/office/officeart/2005/8/layout/chevron2"/>
    <dgm:cxn modelId="{0FDAFC58-8272-4D8C-82BC-BC02142CB0AF}" type="presOf" srcId="{06259B31-9C17-4893-B37C-0A321B6A9055}" destId="{CC0518B2-6C91-4C01-97CD-4CCBC5997385}" srcOrd="0" destOrd="0" presId="urn:microsoft.com/office/officeart/2005/8/layout/chevron2"/>
    <dgm:cxn modelId="{5C1D1387-9287-4CB0-A18B-67C4ED14DAFB}" type="presOf" srcId="{0343EBAB-5602-4610-A469-4F49ABD30187}" destId="{37CEF49F-3BE7-43DD-B2DF-CDA7BB82C29E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5A59B018-CA78-4C6C-B40E-015D72ADC456}" type="presOf" srcId="{36D49637-7CB7-4CBF-A617-FB36D1C024DD}" destId="{50714AC9-E134-43C0-912B-EF962B8CDCA6}" srcOrd="0" destOrd="0" presId="urn:microsoft.com/office/officeart/2005/8/layout/chevron2"/>
    <dgm:cxn modelId="{AF7AECB3-87B9-4CDC-B11D-0C9520DBA0A4}" type="presOf" srcId="{B8251EDE-A318-4F8F-8BE8-8E87AA152E99}" destId="{9455AA65-36B9-4AC9-B4D8-67632B1E3C70}" srcOrd="0" destOrd="0" presId="urn:microsoft.com/office/officeart/2005/8/layout/chevron2"/>
    <dgm:cxn modelId="{EC7DB471-79B8-4856-B786-8A856E59B58F}" type="presOf" srcId="{5418704F-9210-40FA-8798-AF02DE299D38}" destId="{7740790D-703A-457D-9B2A-B653960781AE}" srcOrd="0" destOrd="0" presId="urn:microsoft.com/office/officeart/2005/8/layout/chevron2"/>
    <dgm:cxn modelId="{406B9EC7-644E-4C1E-B5CD-7E043B2F2C55}" type="presParOf" srcId="{CC0518B2-6C91-4C01-97CD-4CCBC5997385}" destId="{5F8B33AE-88DB-429D-93DF-8620C16CB05A}" srcOrd="0" destOrd="0" presId="urn:microsoft.com/office/officeart/2005/8/layout/chevron2"/>
    <dgm:cxn modelId="{916EEDFC-BBAF-4B9B-AB50-552486F97FA9}" type="presParOf" srcId="{5F8B33AE-88DB-429D-93DF-8620C16CB05A}" destId="{7740790D-703A-457D-9B2A-B653960781AE}" srcOrd="0" destOrd="0" presId="urn:microsoft.com/office/officeart/2005/8/layout/chevron2"/>
    <dgm:cxn modelId="{B6EE1B84-2AC0-435F-BB40-62AECDD6F46D}" type="presParOf" srcId="{5F8B33AE-88DB-429D-93DF-8620C16CB05A}" destId="{35F39544-CE5B-4742-8C2B-366930493E7F}" srcOrd="1" destOrd="0" presId="urn:microsoft.com/office/officeart/2005/8/layout/chevron2"/>
    <dgm:cxn modelId="{1085B907-28A8-45C4-B54A-8CF8F3C4045B}" type="presParOf" srcId="{CC0518B2-6C91-4C01-97CD-4CCBC5997385}" destId="{194C9EC6-0FFA-4028-A669-E2F345AF39A2}" srcOrd="1" destOrd="0" presId="urn:microsoft.com/office/officeart/2005/8/layout/chevron2"/>
    <dgm:cxn modelId="{FF67B603-38F0-4B38-90F0-86E26C928492}" type="presParOf" srcId="{CC0518B2-6C91-4C01-97CD-4CCBC5997385}" destId="{F69F177F-8919-45F2-A7B5-C0656587D558}" srcOrd="2" destOrd="0" presId="urn:microsoft.com/office/officeart/2005/8/layout/chevron2"/>
    <dgm:cxn modelId="{1CE30B1C-407A-4D56-BFF0-17D0F2DD5822}" type="presParOf" srcId="{F69F177F-8919-45F2-A7B5-C0656587D558}" destId="{8C7ED3DB-3783-4021-B562-A020983CA371}" srcOrd="0" destOrd="0" presId="urn:microsoft.com/office/officeart/2005/8/layout/chevron2"/>
    <dgm:cxn modelId="{06AFA6F2-CAF9-4A14-B37A-8E5AF8524143}" type="presParOf" srcId="{F69F177F-8919-45F2-A7B5-C0656587D558}" destId="{9455AA65-36B9-4AC9-B4D8-67632B1E3C70}" srcOrd="1" destOrd="0" presId="urn:microsoft.com/office/officeart/2005/8/layout/chevron2"/>
    <dgm:cxn modelId="{E11A8A9D-AE0A-424B-AC68-467AF42DADCF}" type="presParOf" srcId="{CC0518B2-6C91-4C01-97CD-4CCBC5997385}" destId="{F9E97B85-8C08-4152-8D84-04D8C510EE5D}" srcOrd="3" destOrd="0" presId="urn:microsoft.com/office/officeart/2005/8/layout/chevron2"/>
    <dgm:cxn modelId="{5684305E-3047-45A1-9F6D-84F77F19324B}" type="presParOf" srcId="{CC0518B2-6C91-4C01-97CD-4CCBC5997385}" destId="{7DCA52D1-599F-48F7-A860-12217D4BC70F}" srcOrd="4" destOrd="0" presId="urn:microsoft.com/office/officeart/2005/8/layout/chevron2"/>
    <dgm:cxn modelId="{45C72418-A7DB-42F5-B4AA-C829B4D0AB34}" type="presParOf" srcId="{7DCA52D1-599F-48F7-A860-12217D4BC70F}" destId="{5879FD45-A004-41C3-8F75-44585E9B7556}" srcOrd="0" destOrd="0" presId="urn:microsoft.com/office/officeart/2005/8/layout/chevron2"/>
    <dgm:cxn modelId="{9C225887-B99B-4086-99CB-38197C456F9D}" type="presParOf" srcId="{7DCA52D1-599F-48F7-A860-12217D4BC70F}" destId="{50714AC9-E134-43C0-912B-EF962B8CDCA6}" srcOrd="1" destOrd="0" presId="urn:microsoft.com/office/officeart/2005/8/layout/chevron2"/>
    <dgm:cxn modelId="{1E4FAE62-E3C5-4B66-972D-70207A470403}" type="presParOf" srcId="{CC0518B2-6C91-4C01-97CD-4CCBC5997385}" destId="{26E2E6AC-AE0D-44E0-AA88-E7C8730ADA79}" srcOrd="5" destOrd="0" presId="urn:microsoft.com/office/officeart/2005/8/layout/chevron2"/>
    <dgm:cxn modelId="{745E38EB-C3F3-4C50-A413-33D0C6BBDB88}" type="presParOf" srcId="{CC0518B2-6C91-4C01-97CD-4CCBC5997385}" destId="{66CA1862-0605-4165-9DDA-EF60A063D249}" srcOrd="6" destOrd="0" presId="urn:microsoft.com/office/officeart/2005/8/layout/chevron2"/>
    <dgm:cxn modelId="{BB2B2F26-7FE3-4CE8-96AE-5DA559F0FE88}" type="presParOf" srcId="{66CA1862-0605-4165-9DDA-EF60A063D249}" destId="{DE09BDFB-F8DC-402A-AFC4-A47B7EDAECDC}" srcOrd="0" destOrd="0" presId="urn:microsoft.com/office/officeart/2005/8/layout/chevron2"/>
    <dgm:cxn modelId="{166F441C-76BE-4DFF-B916-D2F4F24906B4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thừa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năng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lượng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rau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chất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xơ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nhiều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thức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nhanh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nhiều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đường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ngọt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hoạt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thể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lực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/>
        </a:p>
      </dgm:t>
    </dgm:pt>
    <dgm:pt modelId="{2876C12A-A891-4370-A051-8F1CBD330CFF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32CA7124-BFEE-4EA2-B238-C4A55F1DEADB}" type="parTrans" cxnId="{AC344392-968A-4BBE-97C9-44676DD5A628}">
      <dgm:prSet/>
      <dgm:spPr/>
      <dgm:t>
        <a:bodyPr/>
        <a:lstStyle/>
        <a:p>
          <a:endParaRPr lang="en-US" sz="3600"/>
        </a:p>
      </dgm:t>
    </dgm:pt>
    <dgm:pt modelId="{1D43E0AF-DF31-44DC-9FEE-40683C05BE3D}" type="sibTrans" cxnId="{AC344392-968A-4BBE-97C9-44676DD5A628}">
      <dgm:prSet/>
      <dgm:spPr/>
      <dgm:t>
        <a:bodyPr/>
        <a:lstStyle/>
        <a:p>
          <a:endParaRPr lang="en-US" sz="3600"/>
        </a:p>
      </dgm:t>
    </dgm:pt>
    <dgm:pt modelId="{89C16360-3FEC-4C7F-B610-09F1DAC4285B}">
      <dgm:prSet custT="1"/>
      <dgm:spPr>
        <a:solidFill>
          <a:schemeClr val="accent1"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Tất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cả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đáp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án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trên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A41387AE-41E2-4A93-8D3E-17C07B1A16DC}" type="parTrans" cxnId="{26F76249-93B0-4F2F-80CA-B9CEE4AE03E8}">
      <dgm:prSet/>
      <dgm:spPr/>
      <dgm:t>
        <a:bodyPr/>
        <a:lstStyle/>
        <a:p>
          <a:endParaRPr lang="en-US" sz="3600"/>
        </a:p>
      </dgm:t>
    </dgm:pt>
    <dgm:pt modelId="{A56C1898-0A3D-47DB-AABE-8B2004B2F62A}" type="sibTrans" cxnId="{26F76249-93B0-4F2F-80CA-B9CEE4AE03E8}">
      <dgm:prSet/>
      <dgm:spPr/>
      <dgm:t>
        <a:bodyPr/>
        <a:lstStyle/>
        <a:p>
          <a:endParaRPr lang="en-US" sz="3600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497" custLinFactNeighborY="-2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 custLinFactNeighborX="-2487" custLinFactNeighborY="26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310" custLinFactNeighborY="-2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A8D67-3B92-460C-AD53-34F5E72998A5}" type="pres">
      <dgm:prSet presAssocID="{A395F739-844E-4F6B-9EF6-78C57B55A514}" presName="sp" presStyleCnt="0"/>
      <dgm:spPr/>
    </dgm:pt>
    <dgm:pt modelId="{A95FF5E6-CE90-4E9E-ACF4-3950197799E0}" type="pres">
      <dgm:prSet presAssocID="{2876C12A-A891-4370-A051-8F1CBD330CFF}" presName="composite" presStyleCnt="0"/>
      <dgm:spPr/>
    </dgm:pt>
    <dgm:pt modelId="{8500F94F-7CEE-48F0-AEC6-5681A8B1BFD7}" type="pres">
      <dgm:prSet presAssocID="{2876C12A-A891-4370-A051-8F1CBD330CFF}" presName="parentText" presStyleLbl="alignNode1" presStyleIdx="3" presStyleCnt="4" custLinFactNeighborX="6010" custLinFactNeighborY="-14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83506-E36D-4260-8200-D8B4DECBD3DB}" type="pres">
      <dgm:prSet presAssocID="{2876C12A-A891-4370-A051-8F1CBD330CFF}" presName="descendantText" presStyleLbl="alignAcc1" presStyleIdx="3" presStyleCnt="4" custLinFactNeighborX="46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FFC10E89-E532-4958-993A-7C59CCF8D33A}" type="presOf" srcId="{2876C12A-A891-4370-A051-8F1CBD330CFF}" destId="{8500F94F-7CEE-48F0-AEC6-5681A8B1BFD7}" srcOrd="0" destOrd="0" presId="urn:microsoft.com/office/officeart/2005/8/layout/chevron2"/>
    <dgm:cxn modelId="{26F76249-93B0-4F2F-80CA-B9CEE4AE03E8}" srcId="{2876C12A-A891-4370-A051-8F1CBD330CFF}" destId="{89C16360-3FEC-4C7F-B610-09F1DAC4285B}" srcOrd="0" destOrd="0" parTransId="{A41387AE-41E2-4A93-8D3E-17C07B1A16DC}" sibTransId="{A56C1898-0A3D-47DB-AABE-8B2004B2F62A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AC344392-968A-4BBE-97C9-44676DD5A628}" srcId="{06259B31-9C17-4893-B37C-0A321B6A9055}" destId="{2876C12A-A891-4370-A051-8F1CBD330CFF}" srcOrd="3" destOrd="0" parTransId="{32CA7124-BFEE-4EA2-B238-C4A55F1DEADB}" sibTransId="{1D43E0AF-DF31-44DC-9FEE-40683C05BE3D}"/>
    <dgm:cxn modelId="{FD8C8595-B865-434E-8A99-DB2640D8C5F4}" type="presOf" srcId="{29756C80-A634-4D2B-9A07-70E6D46E08D9}" destId="{8C7ED3DB-3783-4021-B562-A020983CA371}" srcOrd="0" destOrd="0" presId="urn:microsoft.com/office/officeart/2005/8/layout/chevron2"/>
    <dgm:cxn modelId="{8C7DBE41-4610-4126-841C-6CF93B025EBA}" type="presOf" srcId="{5418704F-9210-40FA-8798-AF02DE299D38}" destId="{7740790D-703A-457D-9B2A-B653960781AE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AB958DE-B754-44F4-8A2D-260ADEEE3E99}" type="presOf" srcId="{36D49637-7CB7-4CBF-A617-FB36D1C024DD}" destId="{50714AC9-E134-43C0-912B-EF962B8CDCA6}" srcOrd="0" destOrd="0" presId="urn:microsoft.com/office/officeart/2005/8/layout/chevron2"/>
    <dgm:cxn modelId="{FA3A27F5-2969-4A06-ABC0-C1D9EF26CEEF}" type="presOf" srcId="{B8251EDE-A318-4F8F-8BE8-8E87AA152E99}" destId="{9455AA65-36B9-4AC9-B4D8-67632B1E3C70}" srcOrd="0" destOrd="0" presId="urn:microsoft.com/office/officeart/2005/8/layout/chevron2"/>
    <dgm:cxn modelId="{E52B9E75-BAF0-4767-A05C-CFA5BBE0DC27}" type="presOf" srcId="{06259B31-9C17-4893-B37C-0A321B6A9055}" destId="{CC0518B2-6C91-4C01-97CD-4CCBC5997385}" srcOrd="0" destOrd="0" presId="urn:microsoft.com/office/officeart/2005/8/layout/chevron2"/>
    <dgm:cxn modelId="{7F586FBC-E5DF-447B-9FFE-C3712C3E8B14}" type="presOf" srcId="{29F4D87F-78D8-477A-B1EB-F6D230387E12}" destId="{35F39544-CE5B-4742-8C2B-366930493E7F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AFB6A4B1-1F12-4742-86B3-6BB90D3C72D0}" type="presOf" srcId="{89C16360-3FEC-4C7F-B610-09F1DAC4285B}" destId="{62B83506-E36D-4260-8200-D8B4DECBD3DB}" srcOrd="0" destOrd="0" presId="urn:microsoft.com/office/officeart/2005/8/layout/chevron2"/>
    <dgm:cxn modelId="{E3B914D3-9A36-4CC5-BD9E-197CE8ED2A27}" type="presOf" srcId="{B8892526-E846-4A54-8A12-C5F77479C95E}" destId="{5879FD45-A004-41C3-8F75-44585E9B7556}" srcOrd="0" destOrd="0" presId="urn:microsoft.com/office/officeart/2005/8/layout/chevron2"/>
    <dgm:cxn modelId="{3425EF90-4AA1-4164-BA6E-AFDC2D3C62C2}" type="presParOf" srcId="{CC0518B2-6C91-4C01-97CD-4CCBC5997385}" destId="{5F8B33AE-88DB-429D-93DF-8620C16CB05A}" srcOrd="0" destOrd="0" presId="urn:microsoft.com/office/officeart/2005/8/layout/chevron2"/>
    <dgm:cxn modelId="{5900A779-05A5-4A77-8579-D27316164705}" type="presParOf" srcId="{5F8B33AE-88DB-429D-93DF-8620C16CB05A}" destId="{7740790D-703A-457D-9B2A-B653960781AE}" srcOrd="0" destOrd="0" presId="urn:microsoft.com/office/officeart/2005/8/layout/chevron2"/>
    <dgm:cxn modelId="{FDF0A926-F0C8-4ED7-89D1-C1420920162C}" type="presParOf" srcId="{5F8B33AE-88DB-429D-93DF-8620C16CB05A}" destId="{35F39544-CE5B-4742-8C2B-366930493E7F}" srcOrd="1" destOrd="0" presId="urn:microsoft.com/office/officeart/2005/8/layout/chevron2"/>
    <dgm:cxn modelId="{AB4F2016-2E4B-4236-9CDA-EFFD73616E98}" type="presParOf" srcId="{CC0518B2-6C91-4C01-97CD-4CCBC5997385}" destId="{194C9EC6-0FFA-4028-A669-E2F345AF39A2}" srcOrd="1" destOrd="0" presId="urn:microsoft.com/office/officeart/2005/8/layout/chevron2"/>
    <dgm:cxn modelId="{058BFBBA-0BC6-4D24-B8B1-903C4F202034}" type="presParOf" srcId="{CC0518B2-6C91-4C01-97CD-4CCBC5997385}" destId="{F69F177F-8919-45F2-A7B5-C0656587D558}" srcOrd="2" destOrd="0" presId="urn:microsoft.com/office/officeart/2005/8/layout/chevron2"/>
    <dgm:cxn modelId="{1541EF23-5E03-4254-AC8A-086F55D9469B}" type="presParOf" srcId="{F69F177F-8919-45F2-A7B5-C0656587D558}" destId="{8C7ED3DB-3783-4021-B562-A020983CA371}" srcOrd="0" destOrd="0" presId="urn:microsoft.com/office/officeart/2005/8/layout/chevron2"/>
    <dgm:cxn modelId="{A146F71E-C536-42E7-A1CC-45BDFDCF716E}" type="presParOf" srcId="{F69F177F-8919-45F2-A7B5-C0656587D558}" destId="{9455AA65-36B9-4AC9-B4D8-67632B1E3C70}" srcOrd="1" destOrd="0" presId="urn:microsoft.com/office/officeart/2005/8/layout/chevron2"/>
    <dgm:cxn modelId="{7FF3E2BB-63A8-45D2-BE9F-39613D1B32DF}" type="presParOf" srcId="{CC0518B2-6C91-4C01-97CD-4CCBC5997385}" destId="{F9E97B85-8C08-4152-8D84-04D8C510EE5D}" srcOrd="3" destOrd="0" presId="urn:microsoft.com/office/officeart/2005/8/layout/chevron2"/>
    <dgm:cxn modelId="{F8B588F8-5A96-4269-97A0-FDF12DACB219}" type="presParOf" srcId="{CC0518B2-6C91-4C01-97CD-4CCBC5997385}" destId="{7DCA52D1-599F-48F7-A860-12217D4BC70F}" srcOrd="4" destOrd="0" presId="urn:microsoft.com/office/officeart/2005/8/layout/chevron2"/>
    <dgm:cxn modelId="{6B03D686-E818-4BD7-85C2-BE7B416BDD84}" type="presParOf" srcId="{7DCA52D1-599F-48F7-A860-12217D4BC70F}" destId="{5879FD45-A004-41C3-8F75-44585E9B7556}" srcOrd="0" destOrd="0" presId="urn:microsoft.com/office/officeart/2005/8/layout/chevron2"/>
    <dgm:cxn modelId="{78C2A971-2D65-4031-B851-37FAC84AF665}" type="presParOf" srcId="{7DCA52D1-599F-48F7-A860-12217D4BC70F}" destId="{50714AC9-E134-43C0-912B-EF962B8CDCA6}" srcOrd="1" destOrd="0" presId="urn:microsoft.com/office/officeart/2005/8/layout/chevron2"/>
    <dgm:cxn modelId="{17CF926F-1A76-460B-B750-294522CB54C6}" type="presParOf" srcId="{CC0518B2-6C91-4C01-97CD-4CCBC5997385}" destId="{AB5A8D67-3B92-460C-AD53-34F5E72998A5}" srcOrd="5" destOrd="0" presId="urn:microsoft.com/office/officeart/2005/8/layout/chevron2"/>
    <dgm:cxn modelId="{3141713C-F3E6-43DD-8A26-B087D831D86F}" type="presParOf" srcId="{CC0518B2-6C91-4C01-97CD-4CCBC5997385}" destId="{A95FF5E6-CE90-4E9E-ACF4-3950197799E0}" srcOrd="6" destOrd="0" presId="urn:microsoft.com/office/officeart/2005/8/layout/chevron2"/>
    <dgm:cxn modelId="{EE5C8DD9-2A7F-47D5-AD82-94DEFD3575FE}" type="presParOf" srcId="{A95FF5E6-CE90-4E9E-ACF4-3950197799E0}" destId="{8500F94F-7CEE-48F0-AEC6-5681A8B1BFD7}" srcOrd="0" destOrd="0" presId="urn:microsoft.com/office/officeart/2005/8/layout/chevron2"/>
    <dgm:cxn modelId="{14743607-6E8A-49A7-8A01-31F4165418DE}" type="presParOf" srcId="{A95FF5E6-CE90-4E9E-ACF4-3950197799E0}" destId="{62B83506-E36D-4260-8200-D8B4DECBD3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Thích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ngồi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một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chỗ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vận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chậm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chạp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Xinh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đẹp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dễ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kết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bạn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/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/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Vận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nhanh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nhẹn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Khỏe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mạnh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C75952C7-F3A4-409F-8A2B-9D81FADE199F}" type="presOf" srcId="{B8892526-E846-4A54-8A12-C5F77479C95E}" destId="{5879FD45-A004-41C3-8F75-44585E9B7556}" srcOrd="0" destOrd="0" presId="urn:microsoft.com/office/officeart/2005/8/layout/chevron2"/>
    <dgm:cxn modelId="{9D88D191-4F24-44D1-B69F-4BBC160A9F0C}" type="presOf" srcId="{0343EBAB-5602-4610-A469-4F49ABD30187}" destId="{37CEF49F-3BE7-43DD-B2DF-CDA7BB82C29E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13C7A8AD-06EC-4638-9013-41A56D1089C9}" type="presOf" srcId="{5418704F-9210-40FA-8798-AF02DE299D38}" destId="{7740790D-703A-457D-9B2A-B653960781AE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4D327FFB-9628-44A7-981C-C665FAA5D85C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1EC12DDB-045E-4AA7-992F-7A5E980612EE}" type="presOf" srcId="{B8251EDE-A318-4F8F-8BE8-8E87AA152E99}" destId="{9455AA65-36B9-4AC9-B4D8-67632B1E3C70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32DD23A8-6461-4CA6-B814-6B70BBC777DC}" type="presOf" srcId="{29756C80-A634-4D2B-9A07-70E6D46E08D9}" destId="{8C7ED3DB-3783-4021-B562-A020983CA371}" srcOrd="0" destOrd="0" presId="urn:microsoft.com/office/officeart/2005/8/layout/chevron2"/>
    <dgm:cxn modelId="{3A7045DF-49E4-4F2C-A065-CB7B0F6A4E0A}" type="presOf" srcId="{36D49637-7CB7-4CBF-A617-FB36D1C024DD}" destId="{50714AC9-E134-43C0-912B-EF962B8CDCA6}" srcOrd="0" destOrd="0" presId="urn:microsoft.com/office/officeart/2005/8/layout/chevron2"/>
    <dgm:cxn modelId="{40A1A363-47B9-458D-B6CD-DAC74E1F7E72}" type="presOf" srcId="{48400012-B090-45D6-95BD-A5E901AC8EF6}" destId="{DE09BDFB-F8DC-402A-AFC4-A47B7EDAECDC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2581D37-EA20-4016-B2C6-C4730DC2007A}" type="presOf" srcId="{29F4D87F-78D8-477A-B1EB-F6D230387E12}" destId="{35F39544-CE5B-4742-8C2B-366930493E7F}" srcOrd="0" destOrd="0" presId="urn:microsoft.com/office/officeart/2005/8/layout/chevron2"/>
    <dgm:cxn modelId="{E329FC81-15F6-4A4D-971E-F7B44A174CB3}" type="presParOf" srcId="{CC0518B2-6C91-4C01-97CD-4CCBC5997385}" destId="{5F8B33AE-88DB-429D-93DF-8620C16CB05A}" srcOrd="0" destOrd="0" presId="urn:microsoft.com/office/officeart/2005/8/layout/chevron2"/>
    <dgm:cxn modelId="{C8109719-CBC6-4945-9EE2-8A5330172F6F}" type="presParOf" srcId="{5F8B33AE-88DB-429D-93DF-8620C16CB05A}" destId="{7740790D-703A-457D-9B2A-B653960781AE}" srcOrd="0" destOrd="0" presId="urn:microsoft.com/office/officeart/2005/8/layout/chevron2"/>
    <dgm:cxn modelId="{39AA6D47-085D-453F-BDB3-814451F22F68}" type="presParOf" srcId="{5F8B33AE-88DB-429D-93DF-8620C16CB05A}" destId="{35F39544-CE5B-4742-8C2B-366930493E7F}" srcOrd="1" destOrd="0" presId="urn:microsoft.com/office/officeart/2005/8/layout/chevron2"/>
    <dgm:cxn modelId="{75A9D188-EBC4-4678-9643-F4171764B6AA}" type="presParOf" srcId="{CC0518B2-6C91-4C01-97CD-4CCBC5997385}" destId="{194C9EC6-0FFA-4028-A669-E2F345AF39A2}" srcOrd="1" destOrd="0" presId="urn:microsoft.com/office/officeart/2005/8/layout/chevron2"/>
    <dgm:cxn modelId="{3BC08475-BC22-4DFC-BDD5-6D3F1D6C92C9}" type="presParOf" srcId="{CC0518B2-6C91-4C01-97CD-4CCBC5997385}" destId="{F69F177F-8919-45F2-A7B5-C0656587D558}" srcOrd="2" destOrd="0" presId="urn:microsoft.com/office/officeart/2005/8/layout/chevron2"/>
    <dgm:cxn modelId="{EC2342D0-A456-4DEA-A6A5-CCBFD73FAC03}" type="presParOf" srcId="{F69F177F-8919-45F2-A7B5-C0656587D558}" destId="{8C7ED3DB-3783-4021-B562-A020983CA371}" srcOrd="0" destOrd="0" presId="urn:microsoft.com/office/officeart/2005/8/layout/chevron2"/>
    <dgm:cxn modelId="{0A6F2D5E-FE50-44F0-A8DB-1F04D6B085BF}" type="presParOf" srcId="{F69F177F-8919-45F2-A7B5-C0656587D558}" destId="{9455AA65-36B9-4AC9-B4D8-67632B1E3C70}" srcOrd="1" destOrd="0" presId="urn:microsoft.com/office/officeart/2005/8/layout/chevron2"/>
    <dgm:cxn modelId="{4A9C580F-8B6C-41D2-9C4C-9475CC517E25}" type="presParOf" srcId="{CC0518B2-6C91-4C01-97CD-4CCBC5997385}" destId="{F9E97B85-8C08-4152-8D84-04D8C510EE5D}" srcOrd="3" destOrd="0" presId="urn:microsoft.com/office/officeart/2005/8/layout/chevron2"/>
    <dgm:cxn modelId="{92E6BBDE-688D-41A5-B90F-83FA33D41E3F}" type="presParOf" srcId="{CC0518B2-6C91-4C01-97CD-4CCBC5997385}" destId="{7DCA52D1-599F-48F7-A860-12217D4BC70F}" srcOrd="4" destOrd="0" presId="urn:microsoft.com/office/officeart/2005/8/layout/chevron2"/>
    <dgm:cxn modelId="{4FC34B94-67A5-472A-86B7-5F2A2984E6EE}" type="presParOf" srcId="{7DCA52D1-599F-48F7-A860-12217D4BC70F}" destId="{5879FD45-A004-41C3-8F75-44585E9B7556}" srcOrd="0" destOrd="0" presId="urn:microsoft.com/office/officeart/2005/8/layout/chevron2"/>
    <dgm:cxn modelId="{EB07C01C-4004-46E1-9749-29654B440F34}" type="presParOf" srcId="{7DCA52D1-599F-48F7-A860-12217D4BC70F}" destId="{50714AC9-E134-43C0-912B-EF962B8CDCA6}" srcOrd="1" destOrd="0" presId="urn:microsoft.com/office/officeart/2005/8/layout/chevron2"/>
    <dgm:cxn modelId="{76FE9D9B-11F5-4A7A-98C4-DDA2078D78F3}" type="presParOf" srcId="{CC0518B2-6C91-4C01-97CD-4CCBC5997385}" destId="{26E2E6AC-AE0D-44E0-AA88-E7C8730ADA79}" srcOrd="5" destOrd="0" presId="urn:microsoft.com/office/officeart/2005/8/layout/chevron2"/>
    <dgm:cxn modelId="{CD94DFD8-BFA1-48BB-A945-E7694729AE1E}" type="presParOf" srcId="{CC0518B2-6C91-4C01-97CD-4CCBC5997385}" destId="{66CA1862-0605-4165-9DDA-EF60A063D249}" srcOrd="6" destOrd="0" presId="urn:microsoft.com/office/officeart/2005/8/layout/chevron2"/>
    <dgm:cxn modelId="{44968925-464C-4661-97F0-77903BD1C054}" type="presParOf" srcId="{66CA1862-0605-4165-9DDA-EF60A063D249}" destId="{DE09BDFB-F8DC-402A-AFC4-A47B7EDAECDC}" srcOrd="0" destOrd="0" presId="urn:microsoft.com/office/officeart/2005/8/layout/chevron2"/>
    <dgm:cxn modelId="{1F7CA976-4B9E-42C8-BC6F-027C90460E65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/>
        </a:p>
      </dgm:t>
    </dgm:pt>
    <dgm:pt modelId="{29F4D87F-78D8-477A-B1EB-F6D230387E12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Thích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ngồi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một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chỗ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vận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chậm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chạp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Xinh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đẹp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dễ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kết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bạn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/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/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/>
        </a:p>
      </dgm:t>
    </dgm:pt>
    <dgm:pt modelId="{0343EBAB-5602-4610-A469-4F49ABD30187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Vận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nhanh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nhẹn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Khỏe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mạnh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C75952C7-F3A4-409F-8A2B-9D81FADE199F}" type="presOf" srcId="{B8892526-E846-4A54-8A12-C5F77479C95E}" destId="{5879FD45-A004-41C3-8F75-44585E9B7556}" srcOrd="0" destOrd="0" presId="urn:microsoft.com/office/officeart/2005/8/layout/chevron2"/>
    <dgm:cxn modelId="{9D88D191-4F24-44D1-B69F-4BBC160A9F0C}" type="presOf" srcId="{0343EBAB-5602-4610-A469-4F49ABD30187}" destId="{37CEF49F-3BE7-43DD-B2DF-CDA7BB82C29E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13C7A8AD-06EC-4638-9013-41A56D1089C9}" type="presOf" srcId="{5418704F-9210-40FA-8798-AF02DE299D38}" destId="{7740790D-703A-457D-9B2A-B653960781AE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4D327FFB-9628-44A7-981C-C665FAA5D85C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1EC12DDB-045E-4AA7-992F-7A5E980612EE}" type="presOf" srcId="{B8251EDE-A318-4F8F-8BE8-8E87AA152E99}" destId="{9455AA65-36B9-4AC9-B4D8-67632B1E3C70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32DD23A8-6461-4CA6-B814-6B70BBC777DC}" type="presOf" srcId="{29756C80-A634-4D2B-9A07-70E6D46E08D9}" destId="{8C7ED3DB-3783-4021-B562-A020983CA371}" srcOrd="0" destOrd="0" presId="urn:microsoft.com/office/officeart/2005/8/layout/chevron2"/>
    <dgm:cxn modelId="{3A7045DF-49E4-4F2C-A065-CB7B0F6A4E0A}" type="presOf" srcId="{36D49637-7CB7-4CBF-A617-FB36D1C024DD}" destId="{50714AC9-E134-43C0-912B-EF962B8CDCA6}" srcOrd="0" destOrd="0" presId="urn:microsoft.com/office/officeart/2005/8/layout/chevron2"/>
    <dgm:cxn modelId="{40A1A363-47B9-458D-B6CD-DAC74E1F7E72}" type="presOf" srcId="{48400012-B090-45D6-95BD-A5E901AC8EF6}" destId="{DE09BDFB-F8DC-402A-AFC4-A47B7EDAECDC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2581D37-EA20-4016-B2C6-C4730DC2007A}" type="presOf" srcId="{29F4D87F-78D8-477A-B1EB-F6D230387E12}" destId="{35F39544-CE5B-4742-8C2B-366930493E7F}" srcOrd="0" destOrd="0" presId="urn:microsoft.com/office/officeart/2005/8/layout/chevron2"/>
    <dgm:cxn modelId="{E329FC81-15F6-4A4D-971E-F7B44A174CB3}" type="presParOf" srcId="{CC0518B2-6C91-4C01-97CD-4CCBC5997385}" destId="{5F8B33AE-88DB-429D-93DF-8620C16CB05A}" srcOrd="0" destOrd="0" presId="urn:microsoft.com/office/officeart/2005/8/layout/chevron2"/>
    <dgm:cxn modelId="{C8109719-CBC6-4945-9EE2-8A5330172F6F}" type="presParOf" srcId="{5F8B33AE-88DB-429D-93DF-8620C16CB05A}" destId="{7740790D-703A-457D-9B2A-B653960781AE}" srcOrd="0" destOrd="0" presId="urn:microsoft.com/office/officeart/2005/8/layout/chevron2"/>
    <dgm:cxn modelId="{39AA6D47-085D-453F-BDB3-814451F22F68}" type="presParOf" srcId="{5F8B33AE-88DB-429D-93DF-8620C16CB05A}" destId="{35F39544-CE5B-4742-8C2B-366930493E7F}" srcOrd="1" destOrd="0" presId="urn:microsoft.com/office/officeart/2005/8/layout/chevron2"/>
    <dgm:cxn modelId="{75A9D188-EBC4-4678-9643-F4171764B6AA}" type="presParOf" srcId="{CC0518B2-6C91-4C01-97CD-4CCBC5997385}" destId="{194C9EC6-0FFA-4028-A669-E2F345AF39A2}" srcOrd="1" destOrd="0" presId="urn:microsoft.com/office/officeart/2005/8/layout/chevron2"/>
    <dgm:cxn modelId="{3BC08475-BC22-4DFC-BDD5-6D3F1D6C92C9}" type="presParOf" srcId="{CC0518B2-6C91-4C01-97CD-4CCBC5997385}" destId="{F69F177F-8919-45F2-A7B5-C0656587D558}" srcOrd="2" destOrd="0" presId="urn:microsoft.com/office/officeart/2005/8/layout/chevron2"/>
    <dgm:cxn modelId="{EC2342D0-A456-4DEA-A6A5-CCBFD73FAC03}" type="presParOf" srcId="{F69F177F-8919-45F2-A7B5-C0656587D558}" destId="{8C7ED3DB-3783-4021-B562-A020983CA371}" srcOrd="0" destOrd="0" presId="urn:microsoft.com/office/officeart/2005/8/layout/chevron2"/>
    <dgm:cxn modelId="{0A6F2D5E-FE50-44F0-A8DB-1F04D6B085BF}" type="presParOf" srcId="{F69F177F-8919-45F2-A7B5-C0656587D558}" destId="{9455AA65-36B9-4AC9-B4D8-67632B1E3C70}" srcOrd="1" destOrd="0" presId="urn:microsoft.com/office/officeart/2005/8/layout/chevron2"/>
    <dgm:cxn modelId="{4A9C580F-8B6C-41D2-9C4C-9475CC517E25}" type="presParOf" srcId="{CC0518B2-6C91-4C01-97CD-4CCBC5997385}" destId="{F9E97B85-8C08-4152-8D84-04D8C510EE5D}" srcOrd="3" destOrd="0" presId="urn:microsoft.com/office/officeart/2005/8/layout/chevron2"/>
    <dgm:cxn modelId="{92E6BBDE-688D-41A5-B90F-83FA33D41E3F}" type="presParOf" srcId="{CC0518B2-6C91-4C01-97CD-4CCBC5997385}" destId="{7DCA52D1-599F-48F7-A860-12217D4BC70F}" srcOrd="4" destOrd="0" presId="urn:microsoft.com/office/officeart/2005/8/layout/chevron2"/>
    <dgm:cxn modelId="{4FC34B94-67A5-472A-86B7-5F2A2984E6EE}" type="presParOf" srcId="{7DCA52D1-599F-48F7-A860-12217D4BC70F}" destId="{5879FD45-A004-41C3-8F75-44585E9B7556}" srcOrd="0" destOrd="0" presId="urn:microsoft.com/office/officeart/2005/8/layout/chevron2"/>
    <dgm:cxn modelId="{EB07C01C-4004-46E1-9749-29654B440F34}" type="presParOf" srcId="{7DCA52D1-599F-48F7-A860-12217D4BC70F}" destId="{50714AC9-E134-43C0-912B-EF962B8CDCA6}" srcOrd="1" destOrd="0" presId="urn:microsoft.com/office/officeart/2005/8/layout/chevron2"/>
    <dgm:cxn modelId="{76FE9D9B-11F5-4A7A-98C4-DDA2078D78F3}" type="presParOf" srcId="{CC0518B2-6C91-4C01-97CD-4CCBC5997385}" destId="{26E2E6AC-AE0D-44E0-AA88-E7C8730ADA79}" srcOrd="5" destOrd="0" presId="urn:microsoft.com/office/officeart/2005/8/layout/chevron2"/>
    <dgm:cxn modelId="{CD94DFD8-BFA1-48BB-A945-E7694729AE1E}" type="presParOf" srcId="{CC0518B2-6C91-4C01-97CD-4CCBC5997385}" destId="{66CA1862-0605-4165-9DDA-EF60A063D249}" srcOrd="6" destOrd="0" presId="urn:microsoft.com/office/officeart/2005/8/layout/chevron2"/>
    <dgm:cxn modelId="{44968925-464C-4661-97F0-77903BD1C054}" type="presParOf" srcId="{66CA1862-0605-4165-9DDA-EF60A063D249}" destId="{DE09BDFB-F8DC-402A-AFC4-A47B7EDAECDC}" srcOrd="0" destOrd="0" presId="urn:microsoft.com/office/officeart/2005/8/layout/chevron2"/>
    <dgm:cxn modelId="{1F7CA976-4B9E-42C8-BC6F-027C90460E65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Khó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mắc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bệnh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nhiễm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khuẩn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như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cúm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viêm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phổi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tiêu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chảy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…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/>
        </a:p>
      </dgm:t>
    </dgm:pt>
    <dgm:pt modelId="{36D49637-7CB7-4CBF-A617-FB36D1C024DD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Dễ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mắc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bệnh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về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xương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khớp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gan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mật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ung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thư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…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/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/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/>
        </a:p>
      </dgm:t>
    </dgm:pt>
    <dgm:pt modelId="{0343EBAB-5602-4610-A469-4F49ABD30187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Không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ảnh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hưởng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đến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sức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khoẻ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/>
        </a:p>
      </dgm:t>
    </dgm:pt>
    <dgm:pt modelId="{B8251EDE-A318-4F8F-8BE8-8E87AA152E99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Dễ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mắc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bệnh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mạn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tính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như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tăng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huyết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áp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tim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mạch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đái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tháo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đường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…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/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ScaleY="125520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ScaleY="137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 custLinFactNeighborX="-2101" custLinFactNeighborY="-71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ScaleY="126857" custLinFactNeighborX="-136" custLinFactNeighborY="8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 custLinFactNeighborX="172" custLinFactNeighborY="14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0CA4B7-B82A-42E7-8C85-BE25B1D57ED5}" type="presOf" srcId="{5418704F-9210-40FA-8798-AF02DE299D38}" destId="{7740790D-703A-457D-9B2A-B653960781AE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379662C-4161-4108-A4C3-D271B31CA8CC}" type="presOf" srcId="{29756C80-A634-4D2B-9A07-70E6D46E08D9}" destId="{8C7ED3DB-3783-4021-B562-A020983CA371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AC128E05-BCD6-4634-BDF0-44E2754764B7}" type="presOf" srcId="{0343EBAB-5602-4610-A469-4F49ABD30187}" destId="{37CEF49F-3BE7-43DD-B2DF-CDA7BB82C29E}" srcOrd="0" destOrd="0" presId="urn:microsoft.com/office/officeart/2005/8/layout/chevron2"/>
    <dgm:cxn modelId="{1298D813-1478-453B-AE5E-33F7AF6F762F}" type="presOf" srcId="{B8251EDE-A318-4F8F-8BE8-8E87AA152E99}" destId="{9455AA65-36B9-4AC9-B4D8-67632B1E3C70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C32EA327-855E-43AF-8F6C-9F3F2D6F1255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6DC51C47-4F32-4D21-BFC8-23DE002B231C}" type="presOf" srcId="{B8892526-E846-4A54-8A12-C5F77479C95E}" destId="{5879FD45-A004-41C3-8F75-44585E9B7556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24DD85D8-2D02-49D2-AA4E-6D1BABB90087}" type="presOf" srcId="{48400012-B090-45D6-95BD-A5E901AC8EF6}" destId="{DE09BDFB-F8DC-402A-AFC4-A47B7EDAECDC}" srcOrd="0" destOrd="0" presId="urn:microsoft.com/office/officeart/2005/8/layout/chevron2"/>
    <dgm:cxn modelId="{9BDA2788-7E51-40F1-A53F-CA451D63278F}" type="presOf" srcId="{29F4D87F-78D8-477A-B1EB-F6D230387E12}" destId="{35F39544-CE5B-4742-8C2B-366930493E7F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504C0B3-CF01-42CE-9181-B25B6A241632}" type="presOf" srcId="{36D49637-7CB7-4CBF-A617-FB36D1C024DD}" destId="{50714AC9-E134-43C0-912B-EF962B8CDCA6}" srcOrd="0" destOrd="0" presId="urn:microsoft.com/office/officeart/2005/8/layout/chevron2"/>
    <dgm:cxn modelId="{3757A5F0-4031-4460-913F-6DB783811025}" type="presParOf" srcId="{CC0518B2-6C91-4C01-97CD-4CCBC5997385}" destId="{5F8B33AE-88DB-429D-93DF-8620C16CB05A}" srcOrd="0" destOrd="0" presId="urn:microsoft.com/office/officeart/2005/8/layout/chevron2"/>
    <dgm:cxn modelId="{57B7B4DE-B3FD-4D87-81F2-36AC3EBA2743}" type="presParOf" srcId="{5F8B33AE-88DB-429D-93DF-8620C16CB05A}" destId="{7740790D-703A-457D-9B2A-B653960781AE}" srcOrd="0" destOrd="0" presId="urn:microsoft.com/office/officeart/2005/8/layout/chevron2"/>
    <dgm:cxn modelId="{CAFA2476-EE1A-4F78-AC5C-F7DE6036789A}" type="presParOf" srcId="{5F8B33AE-88DB-429D-93DF-8620C16CB05A}" destId="{35F39544-CE5B-4742-8C2B-366930493E7F}" srcOrd="1" destOrd="0" presId="urn:microsoft.com/office/officeart/2005/8/layout/chevron2"/>
    <dgm:cxn modelId="{DF7BEC1F-6FE4-47DC-A9A9-3F907A085F5A}" type="presParOf" srcId="{CC0518B2-6C91-4C01-97CD-4CCBC5997385}" destId="{194C9EC6-0FFA-4028-A669-E2F345AF39A2}" srcOrd="1" destOrd="0" presId="urn:microsoft.com/office/officeart/2005/8/layout/chevron2"/>
    <dgm:cxn modelId="{CDCBE319-A6EC-48D4-A7CD-8526FA75A997}" type="presParOf" srcId="{CC0518B2-6C91-4C01-97CD-4CCBC5997385}" destId="{F69F177F-8919-45F2-A7B5-C0656587D558}" srcOrd="2" destOrd="0" presId="urn:microsoft.com/office/officeart/2005/8/layout/chevron2"/>
    <dgm:cxn modelId="{767F9B00-50C6-4BEB-BB86-26FF84365E70}" type="presParOf" srcId="{F69F177F-8919-45F2-A7B5-C0656587D558}" destId="{8C7ED3DB-3783-4021-B562-A020983CA371}" srcOrd="0" destOrd="0" presId="urn:microsoft.com/office/officeart/2005/8/layout/chevron2"/>
    <dgm:cxn modelId="{8B67FCA3-3419-4F27-9834-71585AB37CC1}" type="presParOf" srcId="{F69F177F-8919-45F2-A7B5-C0656587D558}" destId="{9455AA65-36B9-4AC9-B4D8-67632B1E3C70}" srcOrd="1" destOrd="0" presId="urn:microsoft.com/office/officeart/2005/8/layout/chevron2"/>
    <dgm:cxn modelId="{086E738F-F672-4FF6-B516-C578374FAC41}" type="presParOf" srcId="{CC0518B2-6C91-4C01-97CD-4CCBC5997385}" destId="{F9E97B85-8C08-4152-8D84-04D8C510EE5D}" srcOrd="3" destOrd="0" presId="urn:microsoft.com/office/officeart/2005/8/layout/chevron2"/>
    <dgm:cxn modelId="{2F3852C5-CF27-40C6-9A7F-B4FABB139CFC}" type="presParOf" srcId="{CC0518B2-6C91-4C01-97CD-4CCBC5997385}" destId="{7DCA52D1-599F-48F7-A860-12217D4BC70F}" srcOrd="4" destOrd="0" presId="urn:microsoft.com/office/officeart/2005/8/layout/chevron2"/>
    <dgm:cxn modelId="{F0EE6BCC-37AD-40C5-891A-1EA71A037692}" type="presParOf" srcId="{7DCA52D1-599F-48F7-A860-12217D4BC70F}" destId="{5879FD45-A004-41C3-8F75-44585E9B7556}" srcOrd="0" destOrd="0" presId="urn:microsoft.com/office/officeart/2005/8/layout/chevron2"/>
    <dgm:cxn modelId="{93334402-BF91-4586-BEE7-AA654D84568C}" type="presParOf" srcId="{7DCA52D1-599F-48F7-A860-12217D4BC70F}" destId="{50714AC9-E134-43C0-912B-EF962B8CDCA6}" srcOrd="1" destOrd="0" presId="urn:microsoft.com/office/officeart/2005/8/layout/chevron2"/>
    <dgm:cxn modelId="{DC1F6615-E7B7-448B-816F-07D2D3ADB56F}" type="presParOf" srcId="{CC0518B2-6C91-4C01-97CD-4CCBC5997385}" destId="{26E2E6AC-AE0D-44E0-AA88-E7C8730ADA79}" srcOrd="5" destOrd="0" presId="urn:microsoft.com/office/officeart/2005/8/layout/chevron2"/>
    <dgm:cxn modelId="{C6080AC9-9147-4B9F-BAE4-405D4E646A45}" type="presParOf" srcId="{CC0518B2-6C91-4C01-97CD-4CCBC5997385}" destId="{66CA1862-0605-4165-9DDA-EF60A063D249}" srcOrd="6" destOrd="0" presId="urn:microsoft.com/office/officeart/2005/8/layout/chevron2"/>
    <dgm:cxn modelId="{9DE27388-73A3-4343-9211-B9912ECB73D2}" type="presParOf" srcId="{66CA1862-0605-4165-9DDA-EF60A063D249}" destId="{DE09BDFB-F8DC-402A-AFC4-A47B7EDAECDC}" srcOrd="0" destOrd="0" presId="urn:microsoft.com/office/officeart/2005/8/layout/chevron2"/>
    <dgm:cxn modelId="{97E8B843-5A55-45E8-8257-12EE90068BE6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Khó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mắc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bệnh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nhiễm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khuẩn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như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cúm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viêm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phổi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tiêu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chảy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…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/>
        </a:p>
      </dgm:t>
    </dgm:pt>
    <dgm:pt modelId="{36D49637-7CB7-4CBF-A617-FB36D1C024DD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Dễ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mắc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bệnh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về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xương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khớp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gan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mật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ung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thư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…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/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/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/>
        </a:p>
      </dgm:t>
    </dgm:pt>
    <dgm:pt modelId="{0343EBAB-5602-4610-A469-4F49ABD30187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Không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ảnh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hưởng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đến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sức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khoẻ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/>
        </a:p>
      </dgm:t>
    </dgm:pt>
    <dgm:pt modelId="{B8251EDE-A318-4F8F-8BE8-8E87AA152E99}">
      <dgm:prSet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Dễ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mắc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bệnh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mạn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tính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như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tăng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huyết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áp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tim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mạch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đái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tháo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đường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…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/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ScaleY="125520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ScaleY="137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 custLinFactNeighborX="-2101" custLinFactNeighborY="-71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ScaleY="126857" custLinFactNeighborX="-136" custLinFactNeighborY="8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 custLinFactNeighborX="172" custLinFactNeighborY="14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0CA4B7-B82A-42E7-8C85-BE25B1D57ED5}" type="presOf" srcId="{5418704F-9210-40FA-8798-AF02DE299D38}" destId="{7740790D-703A-457D-9B2A-B653960781AE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379662C-4161-4108-A4C3-D271B31CA8CC}" type="presOf" srcId="{29756C80-A634-4D2B-9A07-70E6D46E08D9}" destId="{8C7ED3DB-3783-4021-B562-A020983CA371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AC128E05-BCD6-4634-BDF0-44E2754764B7}" type="presOf" srcId="{0343EBAB-5602-4610-A469-4F49ABD30187}" destId="{37CEF49F-3BE7-43DD-B2DF-CDA7BB82C29E}" srcOrd="0" destOrd="0" presId="urn:microsoft.com/office/officeart/2005/8/layout/chevron2"/>
    <dgm:cxn modelId="{1298D813-1478-453B-AE5E-33F7AF6F762F}" type="presOf" srcId="{B8251EDE-A318-4F8F-8BE8-8E87AA152E99}" destId="{9455AA65-36B9-4AC9-B4D8-67632B1E3C70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C32EA327-855E-43AF-8F6C-9F3F2D6F1255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6DC51C47-4F32-4D21-BFC8-23DE002B231C}" type="presOf" srcId="{B8892526-E846-4A54-8A12-C5F77479C95E}" destId="{5879FD45-A004-41C3-8F75-44585E9B7556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24DD85D8-2D02-49D2-AA4E-6D1BABB90087}" type="presOf" srcId="{48400012-B090-45D6-95BD-A5E901AC8EF6}" destId="{DE09BDFB-F8DC-402A-AFC4-A47B7EDAECDC}" srcOrd="0" destOrd="0" presId="urn:microsoft.com/office/officeart/2005/8/layout/chevron2"/>
    <dgm:cxn modelId="{9BDA2788-7E51-40F1-A53F-CA451D63278F}" type="presOf" srcId="{29F4D87F-78D8-477A-B1EB-F6D230387E12}" destId="{35F39544-CE5B-4742-8C2B-366930493E7F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504C0B3-CF01-42CE-9181-B25B6A241632}" type="presOf" srcId="{36D49637-7CB7-4CBF-A617-FB36D1C024DD}" destId="{50714AC9-E134-43C0-912B-EF962B8CDCA6}" srcOrd="0" destOrd="0" presId="urn:microsoft.com/office/officeart/2005/8/layout/chevron2"/>
    <dgm:cxn modelId="{3757A5F0-4031-4460-913F-6DB783811025}" type="presParOf" srcId="{CC0518B2-6C91-4C01-97CD-4CCBC5997385}" destId="{5F8B33AE-88DB-429D-93DF-8620C16CB05A}" srcOrd="0" destOrd="0" presId="urn:microsoft.com/office/officeart/2005/8/layout/chevron2"/>
    <dgm:cxn modelId="{57B7B4DE-B3FD-4D87-81F2-36AC3EBA2743}" type="presParOf" srcId="{5F8B33AE-88DB-429D-93DF-8620C16CB05A}" destId="{7740790D-703A-457D-9B2A-B653960781AE}" srcOrd="0" destOrd="0" presId="urn:microsoft.com/office/officeart/2005/8/layout/chevron2"/>
    <dgm:cxn modelId="{CAFA2476-EE1A-4F78-AC5C-F7DE6036789A}" type="presParOf" srcId="{5F8B33AE-88DB-429D-93DF-8620C16CB05A}" destId="{35F39544-CE5B-4742-8C2B-366930493E7F}" srcOrd="1" destOrd="0" presId="urn:microsoft.com/office/officeart/2005/8/layout/chevron2"/>
    <dgm:cxn modelId="{DF7BEC1F-6FE4-47DC-A9A9-3F907A085F5A}" type="presParOf" srcId="{CC0518B2-6C91-4C01-97CD-4CCBC5997385}" destId="{194C9EC6-0FFA-4028-A669-E2F345AF39A2}" srcOrd="1" destOrd="0" presId="urn:microsoft.com/office/officeart/2005/8/layout/chevron2"/>
    <dgm:cxn modelId="{CDCBE319-A6EC-48D4-A7CD-8526FA75A997}" type="presParOf" srcId="{CC0518B2-6C91-4C01-97CD-4CCBC5997385}" destId="{F69F177F-8919-45F2-A7B5-C0656587D558}" srcOrd="2" destOrd="0" presId="urn:microsoft.com/office/officeart/2005/8/layout/chevron2"/>
    <dgm:cxn modelId="{767F9B00-50C6-4BEB-BB86-26FF84365E70}" type="presParOf" srcId="{F69F177F-8919-45F2-A7B5-C0656587D558}" destId="{8C7ED3DB-3783-4021-B562-A020983CA371}" srcOrd="0" destOrd="0" presId="urn:microsoft.com/office/officeart/2005/8/layout/chevron2"/>
    <dgm:cxn modelId="{8B67FCA3-3419-4F27-9834-71585AB37CC1}" type="presParOf" srcId="{F69F177F-8919-45F2-A7B5-C0656587D558}" destId="{9455AA65-36B9-4AC9-B4D8-67632B1E3C70}" srcOrd="1" destOrd="0" presId="urn:microsoft.com/office/officeart/2005/8/layout/chevron2"/>
    <dgm:cxn modelId="{086E738F-F672-4FF6-B516-C578374FAC41}" type="presParOf" srcId="{CC0518B2-6C91-4C01-97CD-4CCBC5997385}" destId="{F9E97B85-8C08-4152-8D84-04D8C510EE5D}" srcOrd="3" destOrd="0" presId="urn:microsoft.com/office/officeart/2005/8/layout/chevron2"/>
    <dgm:cxn modelId="{2F3852C5-CF27-40C6-9A7F-B4FABB139CFC}" type="presParOf" srcId="{CC0518B2-6C91-4C01-97CD-4CCBC5997385}" destId="{7DCA52D1-599F-48F7-A860-12217D4BC70F}" srcOrd="4" destOrd="0" presId="urn:microsoft.com/office/officeart/2005/8/layout/chevron2"/>
    <dgm:cxn modelId="{F0EE6BCC-37AD-40C5-891A-1EA71A037692}" type="presParOf" srcId="{7DCA52D1-599F-48F7-A860-12217D4BC70F}" destId="{5879FD45-A004-41C3-8F75-44585E9B7556}" srcOrd="0" destOrd="0" presId="urn:microsoft.com/office/officeart/2005/8/layout/chevron2"/>
    <dgm:cxn modelId="{93334402-BF91-4586-BEE7-AA654D84568C}" type="presParOf" srcId="{7DCA52D1-599F-48F7-A860-12217D4BC70F}" destId="{50714AC9-E134-43C0-912B-EF962B8CDCA6}" srcOrd="1" destOrd="0" presId="urn:microsoft.com/office/officeart/2005/8/layout/chevron2"/>
    <dgm:cxn modelId="{DC1F6615-E7B7-448B-816F-07D2D3ADB56F}" type="presParOf" srcId="{CC0518B2-6C91-4C01-97CD-4CCBC5997385}" destId="{26E2E6AC-AE0D-44E0-AA88-E7C8730ADA79}" srcOrd="5" destOrd="0" presId="urn:microsoft.com/office/officeart/2005/8/layout/chevron2"/>
    <dgm:cxn modelId="{C6080AC9-9147-4B9F-BAE4-405D4E646A45}" type="presParOf" srcId="{CC0518B2-6C91-4C01-97CD-4CCBC5997385}" destId="{66CA1862-0605-4165-9DDA-EF60A063D249}" srcOrd="6" destOrd="0" presId="urn:microsoft.com/office/officeart/2005/8/layout/chevron2"/>
    <dgm:cxn modelId="{9DE27388-73A3-4343-9211-B9912ECB73D2}" type="presParOf" srcId="{66CA1862-0605-4165-9DDA-EF60A063D249}" destId="{DE09BDFB-F8DC-402A-AFC4-A47B7EDAECDC}" srcOrd="0" destOrd="0" presId="urn:microsoft.com/office/officeart/2005/8/layout/chevron2"/>
    <dgm:cxn modelId="{97E8B843-5A55-45E8-8257-12EE90068BE6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Không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ảnh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hưởng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đến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tâm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lý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Thường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ngại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vận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giao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tiếp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bạn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bè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/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/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Tất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cả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đáp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án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trên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Tăng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khả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năng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giao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tiếp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hào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hứng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tham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gia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hoạt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trường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lớp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ScaleY="133561" custLinFactNeighborY="-15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D44C0F-F53A-4C2D-90A5-033C871FD70B}" type="presOf" srcId="{06259B31-9C17-4893-B37C-0A321B6A9055}" destId="{CC0518B2-6C91-4C01-97CD-4CCBC5997385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82A0D893-8C6E-4EEF-892E-EA15080C729F}" type="presOf" srcId="{29F4D87F-78D8-477A-B1EB-F6D230387E12}" destId="{35F39544-CE5B-4742-8C2B-366930493E7F}" srcOrd="0" destOrd="0" presId="urn:microsoft.com/office/officeart/2005/8/layout/chevron2"/>
    <dgm:cxn modelId="{114A57BE-B81E-46D3-BF4D-FA28B18073DC}" type="presOf" srcId="{0343EBAB-5602-4610-A469-4F49ABD30187}" destId="{37CEF49F-3BE7-43DD-B2DF-CDA7BB82C29E}" srcOrd="0" destOrd="0" presId="urn:microsoft.com/office/officeart/2005/8/layout/chevron2"/>
    <dgm:cxn modelId="{6A325D96-8CCD-4E99-BD0F-46292C263979}" type="presOf" srcId="{B8251EDE-A318-4F8F-8BE8-8E87AA152E99}" destId="{9455AA65-36B9-4AC9-B4D8-67632B1E3C70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3219B110-3F67-4BFC-9EE3-A0B849DD5907}" type="presOf" srcId="{48400012-B090-45D6-95BD-A5E901AC8EF6}" destId="{DE09BDFB-F8DC-402A-AFC4-A47B7EDAECDC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AB532E1E-8220-4E83-B469-9CE94A75A5F0}" type="presOf" srcId="{36D49637-7CB7-4CBF-A617-FB36D1C024DD}" destId="{50714AC9-E134-43C0-912B-EF962B8CDCA6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171C4E5-E12E-4E6A-A302-51028940CD5B}" type="presOf" srcId="{29756C80-A634-4D2B-9A07-70E6D46E08D9}" destId="{8C7ED3DB-3783-4021-B562-A020983CA371}" srcOrd="0" destOrd="0" presId="urn:microsoft.com/office/officeart/2005/8/layout/chevron2"/>
    <dgm:cxn modelId="{06AFCEAF-009D-4ABA-8CE0-5836244C91F3}" type="presOf" srcId="{B8892526-E846-4A54-8A12-C5F77479C95E}" destId="{5879FD45-A004-41C3-8F75-44585E9B7556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33FB72C-36F8-45B1-B4BB-DC8FB5EF5D93}" type="presOf" srcId="{5418704F-9210-40FA-8798-AF02DE299D38}" destId="{7740790D-703A-457D-9B2A-B653960781AE}" srcOrd="0" destOrd="0" presId="urn:microsoft.com/office/officeart/2005/8/layout/chevron2"/>
    <dgm:cxn modelId="{3C764AFF-C70D-4968-96B8-936379D2E283}" type="presParOf" srcId="{CC0518B2-6C91-4C01-97CD-4CCBC5997385}" destId="{5F8B33AE-88DB-429D-93DF-8620C16CB05A}" srcOrd="0" destOrd="0" presId="urn:microsoft.com/office/officeart/2005/8/layout/chevron2"/>
    <dgm:cxn modelId="{98E0050D-D6D7-4AA0-AF1B-D1D7BAFA5A54}" type="presParOf" srcId="{5F8B33AE-88DB-429D-93DF-8620C16CB05A}" destId="{7740790D-703A-457D-9B2A-B653960781AE}" srcOrd="0" destOrd="0" presId="urn:microsoft.com/office/officeart/2005/8/layout/chevron2"/>
    <dgm:cxn modelId="{8B088113-2044-4257-A032-15B951D5C7AE}" type="presParOf" srcId="{5F8B33AE-88DB-429D-93DF-8620C16CB05A}" destId="{35F39544-CE5B-4742-8C2B-366930493E7F}" srcOrd="1" destOrd="0" presId="urn:microsoft.com/office/officeart/2005/8/layout/chevron2"/>
    <dgm:cxn modelId="{071A6376-895F-4CE0-B639-6076EC157278}" type="presParOf" srcId="{CC0518B2-6C91-4C01-97CD-4CCBC5997385}" destId="{194C9EC6-0FFA-4028-A669-E2F345AF39A2}" srcOrd="1" destOrd="0" presId="urn:microsoft.com/office/officeart/2005/8/layout/chevron2"/>
    <dgm:cxn modelId="{C610B170-CA7E-4AB9-A621-DACDEB73E176}" type="presParOf" srcId="{CC0518B2-6C91-4C01-97CD-4CCBC5997385}" destId="{F69F177F-8919-45F2-A7B5-C0656587D558}" srcOrd="2" destOrd="0" presId="urn:microsoft.com/office/officeart/2005/8/layout/chevron2"/>
    <dgm:cxn modelId="{D0C12B94-9A21-4F52-AEDC-A91FB4E3FC46}" type="presParOf" srcId="{F69F177F-8919-45F2-A7B5-C0656587D558}" destId="{8C7ED3DB-3783-4021-B562-A020983CA371}" srcOrd="0" destOrd="0" presId="urn:microsoft.com/office/officeart/2005/8/layout/chevron2"/>
    <dgm:cxn modelId="{B7B8A731-08BA-44D9-AFC6-924ECFAAD2FA}" type="presParOf" srcId="{F69F177F-8919-45F2-A7B5-C0656587D558}" destId="{9455AA65-36B9-4AC9-B4D8-67632B1E3C70}" srcOrd="1" destOrd="0" presId="urn:microsoft.com/office/officeart/2005/8/layout/chevron2"/>
    <dgm:cxn modelId="{9F061914-16CD-4F4A-9834-F1E9B505CCD1}" type="presParOf" srcId="{CC0518B2-6C91-4C01-97CD-4CCBC5997385}" destId="{F9E97B85-8C08-4152-8D84-04D8C510EE5D}" srcOrd="3" destOrd="0" presId="urn:microsoft.com/office/officeart/2005/8/layout/chevron2"/>
    <dgm:cxn modelId="{150FDF1C-A903-409D-8225-8ADEB2F0C0E4}" type="presParOf" srcId="{CC0518B2-6C91-4C01-97CD-4CCBC5997385}" destId="{7DCA52D1-599F-48F7-A860-12217D4BC70F}" srcOrd="4" destOrd="0" presId="urn:microsoft.com/office/officeart/2005/8/layout/chevron2"/>
    <dgm:cxn modelId="{4136538A-CE5A-40B9-BB14-662F5B909974}" type="presParOf" srcId="{7DCA52D1-599F-48F7-A860-12217D4BC70F}" destId="{5879FD45-A004-41C3-8F75-44585E9B7556}" srcOrd="0" destOrd="0" presId="urn:microsoft.com/office/officeart/2005/8/layout/chevron2"/>
    <dgm:cxn modelId="{165ADCE8-F812-4C7C-BBE6-E93E0CBA3A71}" type="presParOf" srcId="{7DCA52D1-599F-48F7-A860-12217D4BC70F}" destId="{50714AC9-E134-43C0-912B-EF962B8CDCA6}" srcOrd="1" destOrd="0" presId="urn:microsoft.com/office/officeart/2005/8/layout/chevron2"/>
    <dgm:cxn modelId="{07631180-613F-4133-966D-6918B94CB852}" type="presParOf" srcId="{CC0518B2-6C91-4C01-97CD-4CCBC5997385}" destId="{26E2E6AC-AE0D-44E0-AA88-E7C8730ADA79}" srcOrd="5" destOrd="0" presId="urn:microsoft.com/office/officeart/2005/8/layout/chevron2"/>
    <dgm:cxn modelId="{20CB060C-0C34-4022-8230-BC37DF9C8A36}" type="presParOf" srcId="{CC0518B2-6C91-4C01-97CD-4CCBC5997385}" destId="{66CA1862-0605-4165-9DDA-EF60A063D249}" srcOrd="6" destOrd="0" presId="urn:microsoft.com/office/officeart/2005/8/layout/chevron2"/>
    <dgm:cxn modelId="{41C84FCA-D182-4829-9FF8-A9E9BB408EC6}" type="presParOf" srcId="{66CA1862-0605-4165-9DDA-EF60A063D249}" destId="{DE09BDFB-F8DC-402A-AFC4-A47B7EDAECDC}" srcOrd="0" destOrd="0" presId="urn:microsoft.com/office/officeart/2005/8/layout/chevron2"/>
    <dgm:cxn modelId="{FD43191F-6F19-4D10-BCBD-3DDFE05EA152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Không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ảnh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hưởng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đến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tâm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lý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/>
        </a:p>
      </dgm:t>
    </dgm:pt>
    <dgm:pt modelId="{36D49637-7CB7-4CBF-A617-FB36D1C024DD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Thường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ngại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vận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giao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tiếp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bạn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bè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/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/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Tất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cả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đáp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án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trên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Tăng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khả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năng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giao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tiếp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hào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hứng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tham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gia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hoạt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trường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lớp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ScaleY="134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-89" custLinFactNeighborY="9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D44C0F-F53A-4C2D-90A5-033C871FD70B}" type="presOf" srcId="{06259B31-9C17-4893-B37C-0A321B6A9055}" destId="{CC0518B2-6C91-4C01-97CD-4CCBC5997385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82A0D893-8C6E-4EEF-892E-EA15080C729F}" type="presOf" srcId="{29F4D87F-78D8-477A-B1EB-F6D230387E12}" destId="{35F39544-CE5B-4742-8C2B-366930493E7F}" srcOrd="0" destOrd="0" presId="urn:microsoft.com/office/officeart/2005/8/layout/chevron2"/>
    <dgm:cxn modelId="{114A57BE-B81E-46D3-BF4D-FA28B18073DC}" type="presOf" srcId="{0343EBAB-5602-4610-A469-4F49ABD30187}" destId="{37CEF49F-3BE7-43DD-B2DF-CDA7BB82C29E}" srcOrd="0" destOrd="0" presId="urn:microsoft.com/office/officeart/2005/8/layout/chevron2"/>
    <dgm:cxn modelId="{6A325D96-8CCD-4E99-BD0F-46292C263979}" type="presOf" srcId="{B8251EDE-A318-4F8F-8BE8-8E87AA152E99}" destId="{9455AA65-36B9-4AC9-B4D8-67632B1E3C70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3219B110-3F67-4BFC-9EE3-A0B849DD5907}" type="presOf" srcId="{48400012-B090-45D6-95BD-A5E901AC8EF6}" destId="{DE09BDFB-F8DC-402A-AFC4-A47B7EDAECDC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AB532E1E-8220-4E83-B469-9CE94A75A5F0}" type="presOf" srcId="{36D49637-7CB7-4CBF-A617-FB36D1C024DD}" destId="{50714AC9-E134-43C0-912B-EF962B8CDCA6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171C4E5-E12E-4E6A-A302-51028940CD5B}" type="presOf" srcId="{29756C80-A634-4D2B-9A07-70E6D46E08D9}" destId="{8C7ED3DB-3783-4021-B562-A020983CA371}" srcOrd="0" destOrd="0" presId="urn:microsoft.com/office/officeart/2005/8/layout/chevron2"/>
    <dgm:cxn modelId="{06AFCEAF-009D-4ABA-8CE0-5836244C91F3}" type="presOf" srcId="{B8892526-E846-4A54-8A12-C5F77479C95E}" destId="{5879FD45-A004-41C3-8F75-44585E9B7556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33FB72C-36F8-45B1-B4BB-DC8FB5EF5D93}" type="presOf" srcId="{5418704F-9210-40FA-8798-AF02DE299D38}" destId="{7740790D-703A-457D-9B2A-B653960781AE}" srcOrd="0" destOrd="0" presId="urn:microsoft.com/office/officeart/2005/8/layout/chevron2"/>
    <dgm:cxn modelId="{3C764AFF-C70D-4968-96B8-936379D2E283}" type="presParOf" srcId="{CC0518B2-6C91-4C01-97CD-4CCBC5997385}" destId="{5F8B33AE-88DB-429D-93DF-8620C16CB05A}" srcOrd="0" destOrd="0" presId="urn:microsoft.com/office/officeart/2005/8/layout/chevron2"/>
    <dgm:cxn modelId="{98E0050D-D6D7-4AA0-AF1B-D1D7BAFA5A54}" type="presParOf" srcId="{5F8B33AE-88DB-429D-93DF-8620C16CB05A}" destId="{7740790D-703A-457D-9B2A-B653960781AE}" srcOrd="0" destOrd="0" presId="urn:microsoft.com/office/officeart/2005/8/layout/chevron2"/>
    <dgm:cxn modelId="{8B088113-2044-4257-A032-15B951D5C7AE}" type="presParOf" srcId="{5F8B33AE-88DB-429D-93DF-8620C16CB05A}" destId="{35F39544-CE5B-4742-8C2B-366930493E7F}" srcOrd="1" destOrd="0" presId="urn:microsoft.com/office/officeart/2005/8/layout/chevron2"/>
    <dgm:cxn modelId="{071A6376-895F-4CE0-B639-6076EC157278}" type="presParOf" srcId="{CC0518B2-6C91-4C01-97CD-4CCBC5997385}" destId="{194C9EC6-0FFA-4028-A669-E2F345AF39A2}" srcOrd="1" destOrd="0" presId="urn:microsoft.com/office/officeart/2005/8/layout/chevron2"/>
    <dgm:cxn modelId="{C610B170-CA7E-4AB9-A621-DACDEB73E176}" type="presParOf" srcId="{CC0518B2-6C91-4C01-97CD-4CCBC5997385}" destId="{F69F177F-8919-45F2-A7B5-C0656587D558}" srcOrd="2" destOrd="0" presId="urn:microsoft.com/office/officeart/2005/8/layout/chevron2"/>
    <dgm:cxn modelId="{D0C12B94-9A21-4F52-AEDC-A91FB4E3FC46}" type="presParOf" srcId="{F69F177F-8919-45F2-A7B5-C0656587D558}" destId="{8C7ED3DB-3783-4021-B562-A020983CA371}" srcOrd="0" destOrd="0" presId="urn:microsoft.com/office/officeart/2005/8/layout/chevron2"/>
    <dgm:cxn modelId="{B7B8A731-08BA-44D9-AFC6-924ECFAAD2FA}" type="presParOf" srcId="{F69F177F-8919-45F2-A7B5-C0656587D558}" destId="{9455AA65-36B9-4AC9-B4D8-67632B1E3C70}" srcOrd="1" destOrd="0" presId="urn:microsoft.com/office/officeart/2005/8/layout/chevron2"/>
    <dgm:cxn modelId="{9F061914-16CD-4F4A-9834-F1E9B505CCD1}" type="presParOf" srcId="{CC0518B2-6C91-4C01-97CD-4CCBC5997385}" destId="{F9E97B85-8C08-4152-8D84-04D8C510EE5D}" srcOrd="3" destOrd="0" presId="urn:microsoft.com/office/officeart/2005/8/layout/chevron2"/>
    <dgm:cxn modelId="{150FDF1C-A903-409D-8225-8ADEB2F0C0E4}" type="presParOf" srcId="{CC0518B2-6C91-4C01-97CD-4CCBC5997385}" destId="{7DCA52D1-599F-48F7-A860-12217D4BC70F}" srcOrd="4" destOrd="0" presId="urn:microsoft.com/office/officeart/2005/8/layout/chevron2"/>
    <dgm:cxn modelId="{4136538A-CE5A-40B9-BB14-662F5B909974}" type="presParOf" srcId="{7DCA52D1-599F-48F7-A860-12217D4BC70F}" destId="{5879FD45-A004-41C3-8F75-44585E9B7556}" srcOrd="0" destOrd="0" presId="urn:microsoft.com/office/officeart/2005/8/layout/chevron2"/>
    <dgm:cxn modelId="{165ADCE8-F812-4C7C-BBE6-E93E0CBA3A71}" type="presParOf" srcId="{7DCA52D1-599F-48F7-A860-12217D4BC70F}" destId="{50714AC9-E134-43C0-912B-EF962B8CDCA6}" srcOrd="1" destOrd="0" presId="urn:microsoft.com/office/officeart/2005/8/layout/chevron2"/>
    <dgm:cxn modelId="{07631180-613F-4133-966D-6918B94CB852}" type="presParOf" srcId="{CC0518B2-6C91-4C01-97CD-4CCBC5997385}" destId="{26E2E6AC-AE0D-44E0-AA88-E7C8730ADA79}" srcOrd="5" destOrd="0" presId="urn:microsoft.com/office/officeart/2005/8/layout/chevron2"/>
    <dgm:cxn modelId="{20CB060C-0C34-4022-8230-BC37DF9C8A36}" type="presParOf" srcId="{CC0518B2-6C91-4C01-97CD-4CCBC5997385}" destId="{66CA1862-0605-4165-9DDA-EF60A063D249}" srcOrd="6" destOrd="0" presId="urn:microsoft.com/office/officeart/2005/8/layout/chevron2"/>
    <dgm:cxn modelId="{41C84FCA-D182-4829-9FF8-A9E9BB408EC6}" type="presParOf" srcId="{66CA1862-0605-4165-9DDA-EF60A063D249}" destId="{DE09BDFB-F8DC-402A-AFC4-A47B7EDAECDC}" srcOrd="0" destOrd="0" presId="urn:microsoft.com/office/officeart/2005/8/layout/chevron2"/>
    <dgm:cxn modelId="{FD43191F-6F19-4D10-BCBD-3DDFE05EA152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lười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ăn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nhiều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thức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nhanh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nhiều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đường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ngọt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/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/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Ngủ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nhiều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hoạt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thể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lực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thích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xem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dirty="0" err="1" smtClean="0">
              <a:latin typeface="Arial" pitchFamily="34" charset="0"/>
              <a:cs typeface="Arial" pitchFamily="34" charset="0"/>
            </a:rPr>
            <a:t>ti</a:t>
          </a:r>
          <a:r>
            <a:rPr lang="en-US" sz="3600" b="1" dirty="0" smtClean="0">
              <a:latin typeface="Arial" pitchFamily="34" charset="0"/>
              <a:cs typeface="Arial" pitchFamily="34" charset="0"/>
            </a:rPr>
            <a:t> vi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A942E7-D6E2-43CD-BE36-62441AF0266F}" type="presOf" srcId="{29F4D87F-78D8-477A-B1EB-F6D230387E12}" destId="{35F39544-CE5B-4742-8C2B-366930493E7F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809A9AFE-2E70-497F-B3CB-F9F386F71DC3}" type="presOf" srcId="{B8892526-E846-4A54-8A12-C5F77479C95E}" destId="{5879FD45-A004-41C3-8F75-44585E9B7556}" srcOrd="0" destOrd="0" presId="urn:microsoft.com/office/officeart/2005/8/layout/chevron2"/>
    <dgm:cxn modelId="{D8378A77-B483-4EB8-BBE8-41F884862FDE}" type="presOf" srcId="{0343EBAB-5602-4610-A469-4F49ABD30187}" destId="{37CEF49F-3BE7-43DD-B2DF-CDA7BB82C29E}" srcOrd="0" destOrd="0" presId="urn:microsoft.com/office/officeart/2005/8/layout/chevron2"/>
    <dgm:cxn modelId="{A8A7C55E-1141-41C0-8959-6AFF8F7C6A2C}" type="presOf" srcId="{5418704F-9210-40FA-8798-AF02DE299D38}" destId="{7740790D-703A-457D-9B2A-B653960781AE}" srcOrd="0" destOrd="0" presId="urn:microsoft.com/office/officeart/2005/8/layout/chevron2"/>
    <dgm:cxn modelId="{31D7B44E-CAC3-46B5-A4C7-8AFD0D760529}" type="presOf" srcId="{36D49637-7CB7-4CBF-A617-FB36D1C024DD}" destId="{50714AC9-E134-43C0-912B-EF962B8CDCA6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D2C0F154-A122-4659-A329-9BA0B8CF3A7C}" type="presOf" srcId="{48400012-B090-45D6-95BD-A5E901AC8EF6}" destId="{DE09BDFB-F8DC-402A-AFC4-A47B7EDAECDC}" srcOrd="0" destOrd="0" presId="urn:microsoft.com/office/officeart/2005/8/layout/chevron2"/>
    <dgm:cxn modelId="{AA84B666-1625-42B4-8DE1-8711C7C7898E}" type="presOf" srcId="{06259B31-9C17-4893-B37C-0A321B6A9055}" destId="{CC0518B2-6C91-4C01-97CD-4CCBC5997385}" srcOrd="0" destOrd="0" presId="urn:microsoft.com/office/officeart/2005/8/layout/chevron2"/>
    <dgm:cxn modelId="{718C8EE7-E021-488C-ACF4-831D238478EB}" type="presOf" srcId="{B8251EDE-A318-4F8F-8BE8-8E87AA152E99}" destId="{9455AA65-36B9-4AC9-B4D8-67632B1E3C70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E7686758-8E69-45F1-9DD9-5A96B15B0E2D}" type="presOf" srcId="{29756C80-A634-4D2B-9A07-70E6D46E08D9}" destId="{8C7ED3DB-3783-4021-B562-A020983CA371}" srcOrd="0" destOrd="0" presId="urn:microsoft.com/office/officeart/2005/8/layout/chevron2"/>
    <dgm:cxn modelId="{FAB0EC00-36F7-4779-B453-AEE762E7ACDE}" type="presParOf" srcId="{CC0518B2-6C91-4C01-97CD-4CCBC5997385}" destId="{5F8B33AE-88DB-429D-93DF-8620C16CB05A}" srcOrd="0" destOrd="0" presId="urn:microsoft.com/office/officeart/2005/8/layout/chevron2"/>
    <dgm:cxn modelId="{BA61EEA7-224E-415C-9E2B-EE3F2F6CBE84}" type="presParOf" srcId="{5F8B33AE-88DB-429D-93DF-8620C16CB05A}" destId="{7740790D-703A-457D-9B2A-B653960781AE}" srcOrd="0" destOrd="0" presId="urn:microsoft.com/office/officeart/2005/8/layout/chevron2"/>
    <dgm:cxn modelId="{70756D18-DB5D-4EF5-8FAF-10F85517800E}" type="presParOf" srcId="{5F8B33AE-88DB-429D-93DF-8620C16CB05A}" destId="{35F39544-CE5B-4742-8C2B-366930493E7F}" srcOrd="1" destOrd="0" presId="urn:microsoft.com/office/officeart/2005/8/layout/chevron2"/>
    <dgm:cxn modelId="{3217ECAD-F660-482C-B788-B0F1B1C82615}" type="presParOf" srcId="{CC0518B2-6C91-4C01-97CD-4CCBC5997385}" destId="{194C9EC6-0FFA-4028-A669-E2F345AF39A2}" srcOrd="1" destOrd="0" presId="urn:microsoft.com/office/officeart/2005/8/layout/chevron2"/>
    <dgm:cxn modelId="{D9C71592-FCFC-4055-A335-CB997F75E7F8}" type="presParOf" srcId="{CC0518B2-6C91-4C01-97CD-4CCBC5997385}" destId="{F69F177F-8919-45F2-A7B5-C0656587D558}" srcOrd="2" destOrd="0" presId="urn:microsoft.com/office/officeart/2005/8/layout/chevron2"/>
    <dgm:cxn modelId="{5D3CAA80-6F89-4CEC-A88C-CDA0E46724B9}" type="presParOf" srcId="{F69F177F-8919-45F2-A7B5-C0656587D558}" destId="{8C7ED3DB-3783-4021-B562-A020983CA371}" srcOrd="0" destOrd="0" presId="urn:microsoft.com/office/officeart/2005/8/layout/chevron2"/>
    <dgm:cxn modelId="{C769A796-FA86-4DF0-B359-E8BCF3EC657D}" type="presParOf" srcId="{F69F177F-8919-45F2-A7B5-C0656587D558}" destId="{9455AA65-36B9-4AC9-B4D8-67632B1E3C70}" srcOrd="1" destOrd="0" presId="urn:microsoft.com/office/officeart/2005/8/layout/chevron2"/>
    <dgm:cxn modelId="{C9482E0E-92D1-43A8-8817-6D83853F36CC}" type="presParOf" srcId="{CC0518B2-6C91-4C01-97CD-4CCBC5997385}" destId="{F9E97B85-8C08-4152-8D84-04D8C510EE5D}" srcOrd="3" destOrd="0" presId="urn:microsoft.com/office/officeart/2005/8/layout/chevron2"/>
    <dgm:cxn modelId="{59DB2BF3-DD2B-4DE9-A521-D4C664DCA532}" type="presParOf" srcId="{CC0518B2-6C91-4C01-97CD-4CCBC5997385}" destId="{7DCA52D1-599F-48F7-A860-12217D4BC70F}" srcOrd="4" destOrd="0" presId="urn:microsoft.com/office/officeart/2005/8/layout/chevron2"/>
    <dgm:cxn modelId="{635E3BE6-0794-4413-BD5D-DC9D6DAAB308}" type="presParOf" srcId="{7DCA52D1-599F-48F7-A860-12217D4BC70F}" destId="{5879FD45-A004-41C3-8F75-44585E9B7556}" srcOrd="0" destOrd="0" presId="urn:microsoft.com/office/officeart/2005/8/layout/chevron2"/>
    <dgm:cxn modelId="{2AA099A5-F5C8-40C0-9CD1-FB32FD84180E}" type="presParOf" srcId="{7DCA52D1-599F-48F7-A860-12217D4BC70F}" destId="{50714AC9-E134-43C0-912B-EF962B8CDCA6}" srcOrd="1" destOrd="0" presId="urn:microsoft.com/office/officeart/2005/8/layout/chevron2"/>
    <dgm:cxn modelId="{F3002D32-7CE1-481B-8C84-73229A50271E}" type="presParOf" srcId="{CC0518B2-6C91-4C01-97CD-4CCBC5997385}" destId="{26E2E6AC-AE0D-44E0-AA88-E7C8730ADA79}" srcOrd="5" destOrd="0" presId="urn:microsoft.com/office/officeart/2005/8/layout/chevron2"/>
    <dgm:cxn modelId="{E9345351-D185-4464-BB1A-BC07FC57F94A}" type="presParOf" srcId="{CC0518B2-6C91-4C01-97CD-4CCBC5997385}" destId="{66CA1862-0605-4165-9DDA-EF60A063D249}" srcOrd="6" destOrd="0" presId="urn:microsoft.com/office/officeart/2005/8/layout/chevron2"/>
    <dgm:cxn modelId="{5E1F1D78-9C36-488A-A522-99F899186CFD}" type="presParOf" srcId="{66CA1862-0605-4165-9DDA-EF60A063D249}" destId="{DE09BDFB-F8DC-402A-AFC4-A47B7EDAECDC}" srcOrd="0" destOrd="0" presId="urn:microsoft.com/office/officeart/2005/8/layout/chevron2"/>
    <dgm:cxn modelId="{9678A59B-E883-4A12-9B56-24FCE17869BE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71696" y="171696"/>
          <a:ext cx="1144642" cy="80124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00625"/>
        <a:ext cx="801249" cy="343393"/>
      </dsp:txXfrm>
    </dsp:sp>
    <dsp:sp modelId="{35F39544-CE5B-4742-8C2B-366930493E7F}">
      <dsp:nvSpPr>
        <dsp:cNvPr id="0" name=""/>
        <dsp:cNvSpPr/>
      </dsp:nvSpPr>
      <dsp:spPr>
        <a:xfrm rot="5400000">
          <a:off x="5493179" y="-4686468"/>
          <a:ext cx="744408" cy="101282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thừa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năng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lượng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rau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chất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xơ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01250" y="41800"/>
        <a:ext cx="10091929" cy="671730"/>
      </dsp:txXfrm>
    </dsp:sp>
    <dsp:sp modelId="{8C7ED3DB-3783-4021-B562-A020983CA371}">
      <dsp:nvSpPr>
        <dsp:cNvPr id="0" name=""/>
        <dsp:cNvSpPr/>
      </dsp:nvSpPr>
      <dsp:spPr>
        <a:xfrm rot="5400000">
          <a:off x="-171696" y="1173900"/>
          <a:ext cx="1144642" cy="80124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402829"/>
        <a:ext cx="801249" cy="343393"/>
      </dsp:txXfrm>
    </dsp:sp>
    <dsp:sp modelId="{9455AA65-36B9-4AC9-B4D8-67632B1E3C70}">
      <dsp:nvSpPr>
        <dsp:cNvPr id="0" name=""/>
        <dsp:cNvSpPr/>
      </dsp:nvSpPr>
      <dsp:spPr>
        <a:xfrm rot="5400000">
          <a:off x="5493375" y="-3689920"/>
          <a:ext cx="744017" cy="101282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hoạt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thể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lực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01250" y="1038525"/>
        <a:ext cx="10091948" cy="671377"/>
      </dsp:txXfrm>
    </dsp:sp>
    <dsp:sp modelId="{5879FD45-A004-41C3-8F75-44585E9B7556}">
      <dsp:nvSpPr>
        <dsp:cNvPr id="0" name=""/>
        <dsp:cNvSpPr/>
      </dsp:nvSpPr>
      <dsp:spPr>
        <a:xfrm rot="5400000">
          <a:off x="-171696" y="2200953"/>
          <a:ext cx="1144642" cy="80124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429882"/>
        <a:ext cx="801249" cy="343393"/>
      </dsp:txXfrm>
    </dsp:sp>
    <dsp:sp modelId="{50714AC9-E134-43C0-912B-EF962B8CDCA6}">
      <dsp:nvSpPr>
        <dsp:cNvPr id="0" name=""/>
        <dsp:cNvSpPr/>
      </dsp:nvSpPr>
      <dsp:spPr>
        <a:xfrm rot="5400000">
          <a:off x="5493375" y="-2713058"/>
          <a:ext cx="744017" cy="101282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nhiều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thức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nhanh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nhiều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đường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ngọt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01250" y="2015387"/>
        <a:ext cx="10091948" cy="671377"/>
      </dsp:txXfrm>
    </dsp:sp>
    <dsp:sp modelId="{8500F94F-7CEE-48F0-AEC6-5681A8B1BFD7}">
      <dsp:nvSpPr>
        <dsp:cNvPr id="0" name=""/>
        <dsp:cNvSpPr/>
      </dsp:nvSpPr>
      <dsp:spPr>
        <a:xfrm rot="5400000">
          <a:off x="-135511" y="3172847"/>
          <a:ext cx="1144642" cy="80124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 rot="-5400000">
        <a:off x="36186" y="3401776"/>
        <a:ext cx="801249" cy="343393"/>
      </dsp:txXfrm>
    </dsp:sp>
    <dsp:sp modelId="{62B83506-E36D-4260-8200-D8B4DECBD3DB}">
      <dsp:nvSpPr>
        <dsp:cNvPr id="0" name=""/>
        <dsp:cNvSpPr/>
      </dsp:nvSpPr>
      <dsp:spPr>
        <a:xfrm rot="5400000">
          <a:off x="5493375" y="-1696435"/>
          <a:ext cx="744017" cy="101282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Tất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cả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đáp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án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trên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801250" y="3032010"/>
        <a:ext cx="10091948" cy="6713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74998" y="174998"/>
          <a:ext cx="1166654" cy="8166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408329"/>
        <a:ext cx="816658" cy="349996"/>
      </dsp:txXfrm>
    </dsp:sp>
    <dsp:sp modelId="{35F39544-CE5B-4742-8C2B-366930493E7F}">
      <dsp:nvSpPr>
        <dsp:cNvPr id="0" name=""/>
        <dsp:cNvSpPr/>
      </dsp:nvSpPr>
      <dsp:spPr>
        <a:xfrm rot="5400000">
          <a:off x="5542452" y="-4721146"/>
          <a:ext cx="758724" cy="10210312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lười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ăn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16658" y="41686"/>
        <a:ext cx="10173274" cy="684648"/>
      </dsp:txXfrm>
    </dsp:sp>
    <dsp:sp modelId="{8C7ED3DB-3783-4021-B562-A020983CA371}">
      <dsp:nvSpPr>
        <dsp:cNvPr id="0" name=""/>
        <dsp:cNvSpPr/>
      </dsp:nvSpPr>
      <dsp:spPr>
        <a:xfrm rot="5400000">
          <a:off x="-174998" y="1198662"/>
          <a:ext cx="1166654" cy="8166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431993"/>
        <a:ext cx="816658" cy="349996"/>
      </dsp:txXfrm>
    </dsp:sp>
    <dsp:sp modelId="{9455AA65-36B9-4AC9-B4D8-67632B1E3C70}">
      <dsp:nvSpPr>
        <dsp:cNvPr id="0" name=""/>
        <dsp:cNvSpPr/>
      </dsp:nvSpPr>
      <dsp:spPr>
        <a:xfrm rot="5400000">
          <a:off x="5542651" y="-3702329"/>
          <a:ext cx="758325" cy="10210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hoạt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thể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lực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thích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xem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ti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vi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16658" y="1060682"/>
        <a:ext cx="10173294" cy="684289"/>
      </dsp:txXfrm>
    </dsp:sp>
    <dsp:sp modelId="{5879FD45-A004-41C3-8F75-44585E9B7556}">
      <dsp:nvSpPr>
        <dsp:cNvPr id="0" name=""/>
        <dsp:cNvSpPr/>
      </dsp:nvSpPr>
      <dsp:spPr>
        <a:xfrm rot="5400000">
          <a:off x="-174998" y="2217679"/>
          <a:ext cx="1166654" cy="8166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451010"/>
        <a:ext cx="816658" cy="349996"/>
      </dsp:txXfrm>
    </dsp:sp>
    <dsp:sp modelId="{50714AC9-E134-43C0-912B-EF962B8CDCA6}">
      <dsp:nvSpPr>
        <dsp:cNvPr id="0" name=""/>
        <dsp:cNvSpPr/>
      </dsp:nvSpPr>
      <dsp:spPr>
        <a:xfrm rot="5400000">
          <a:off x="5542651" y="-2683312"/>
          <a:ext cx="758325" cy="10210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nhiều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thức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nhanh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nhiều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đường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ngọt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16658" y="2079699"/>
        <a:ext cx="10173294" cy="684289"/>
      </dsp:txXfrm>
    </dsp:sp>
    <dsp:sp modelId="{DE09BDFB-F8DC-402A-AFC4-A47B7EDAECDC}">
      <dsp:nvSpPr>
        <dsp:cNvPr id="0" name=""/>
        <dsp:cNvSpPr/>
      </dsp:nvSpPr>
      <dsp:spPr>
        <a:xfrm rot="5400000">
          <a:off x="-174998" y="3236695"/>
          <a:ext cx="1166654" cy="8166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470026"/>
        <a:ext cx="816658" cy="349996"/>
      </dsp:txXfrm>
    </dsp:sp>
    <dsp:sp modelId="{37CEF49F-3BE7-43DD-B2DF-CDA7BB82C29E}">
      <dsp:nvSpPr>
        <dsp:cNvPr id="0" name=""/>
        <dsp:cNvSpPr/>
      </dsp:nvSpPr>
      <dsp:spPr>
        <a:xfrm rot="5400000">
          <a:off x="5542651" y="-1664296"/>
          <a:ext cx="758325" cy="10210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Ngủ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nhiều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16658" y="3098715"/>
        <a:ext cx="10173294" cy="6842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70260" y="290614"/>
          <a:ext cx="1135069" cy="7945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517627"/>
        <a:ext cx="794548" cy="340521"/>
      </dsp:txXfrm>
    </dsp:sp>
    <dsp:sp modelId="{35F39544-CE5B-4742-8C2B-366930493E7F}">
      <dsp:nvSpPr>
        <dsp:cNvPr id="0" name=""/>
        <dsp:cNvSpPr/>
      </dsp:nvSpPr>
      <dsp:spPr>
        <a:xfrm rot="5400000">
          <a:off x="5370647" y="-4571468"/>
          <a:ext cx="996236" cy="10148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Dễ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mắc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bệnh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nhiễm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trùng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cảm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cúm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viêm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phổi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tiêu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chảy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,… 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94548" y="53263"/>
        <a:ext cx="10099803" cy="898972"/>
      </dsp:txXfrm>
    </dsp:sp>
    <dsp:sp modelId="{8C7ED3DB-3783-4021-B562-A020983CA371}">
      <dsp:nvSpPr>
        <dsp:cNvPr id="0" name=""/>
        <dsp:cNvSpPr/>
      </dsp:nvSpPr>
      <dsp:spPr>
        <a:xfrm rot="5400000">
          <a:off x="-170260" y="1438865"/>
          <a:ext cx="1135069" cy="7945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665878"/>
        <a:ext cx="794548" cy="340521"/>
      </dsp:txXfrm>
    </dsp:sp>
    <dsp:sp modelId="{9455AA65-36B9-4AC9-B4D8-67632B1E3C70}">
      <dsp:nvSpPr>
        <dsp:cNvPr id="0" name=""/>
        <dsp:cNvSpPr/>
      </dsp:nvSpPr>
      <dsp:spPr>
        <a:xfrm rot="5400000">
          <a:off x="5378844" y="-3361396"/>
          <a:ext cx="979843" cy="10148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Dễ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mắc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bệnh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mạn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tính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như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đái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tháo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đường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tăng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huyết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áp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94548" y="1270732"/>
        <a:ext cx="10100603" cy="884179"/>
      </dsp:txXfrm>
    </dsp:sp>
    <dsp:sp modelId="{5879FD45-A004-41C3-8F75-44585E9B7556}">
      <dsp:nvSpPr>
        <dsp:cNvPr id="0" name=""/>
        <dsp:cNvSpPr/>
      </dsp:nvSpPr>
      <dsp:spPr>
        <a:xfrm rot="5400000">
          <a:off x="-170260" y="2425411"/>
          <a:ext cx="1135069" cy="7945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652424"/>
        <a:ext cx="794548" cy="340521"/>
      </dsp:txXfrm>
    </dsp:sp>
    <dsp:sp modelId="{50714AC9-E134-43C0-912B-EF962B8CDCA6}">
      <dsp:nvSpPr>
        <dsp:cNvPr id="0" name=""/>
        <dsp:cNvSpPr/>
      </dsp:nvSpPr>
      <dsp:spPr>
        <a:xfrm rot="5400000">
          <a:off x="5499868" y="-2346848"/>
          <a:ext cx="737794" cy="10148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Không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bị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rối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loạn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lo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lâu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trầm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cảm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tự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kỉ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94548" y="2394488"/>
        <a:ext cx="10112419" cy="665762"/>
      </dsp:txXfrm>
    </dsp:sp>
    <dsp:sp modelId="{DE09BDFB-F8DC-402A-AFC4-A47B7EDAECDC}">
      <dsp:nvSpPr>
        <dsp:cNvPr id="0" name=""/>
        <dsp:cNvSpPr/>
      </dsp:nvSpPr>
      <dsp:spPr>
        <a:xfrm rot="5400000">
          <a:off x="-170260" y="3540044"/>
          <a:ext cx="1135069" cy="7945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767057"/>
        <a:ext cx="794548" cy="340521"/>
      </dsp:txXfrm>
    </dsp:sp>
    <dsp:sp modelId="{37CEF49F-3BE7-43DD-B2DF-CDA7BB82C29E}">
      <dsp:nvSpPr>
        <dsp:cNvPr id="0" name=""/>
        <dsp:cNvSpPr/>
      </dsp:nvSpPr>
      <dsp:spPr>
        <a:xfrm rot="5400000">
          <a:off x="5385469" y="-1216906"/>
          <a:ext cx="966592" cy="10148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Chiều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cao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có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nguy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cơ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thấp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hơn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so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với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bạn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cùng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trang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lứa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94548" y="3421200"/>
        <a:ext cx="10101250" cy="8722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81666" y="255670"/>
          <a:ext cx="1211108" cy="8477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97892"/>
        <a:ext cx="847775" cy="363333"/>
      </dsp:txXfrm>
    </dsp:sp>
    <dsp:sp modelId="{35F39544-CE5B-4742-8C2B-366930493E7F}">
      <dsp:nvSpPr>
        <dsp:cNvPr id="0" name=""/>
        <dsp:cNvSpPr/>
      </dsp:nvSpPr>
      <dsp:spPr>
        <a:xfrm rot="5400000">
          <a:off x="5352460" y="-4500983"/>
          <a:ext cx="956629" cy="9965998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Dễ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mắc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bệnh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nhiễm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trùng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cảm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cúm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viêm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phổi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tiêu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chảy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,… 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7776" y="50400"/>
        <a:ext cx="9919299" cy="863231"/>
      </dsp:txXfrm>
    </dsp:sp>
    <dsp:sp modelId="{8C7ED3DB-3783-4021-B562-A020983CA371}">
      <dsp:nvSpPr>
        <dsp:cNvPr id="0" name=""/>
        <dsp:cNvSpPr/>
      </dsp:nvSpPr>
      <dsp:spPr>
        <a:xfrm rot="5400000">
          <a:off x="-181666" y="1488603"/>
          <a:ext cx="1211108" cy="8477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730825"/>
        <a:ext cx="847775" cy="363333"/>
      </dsp:txXfrm>
    </dsp:sp>
    <dsp:sp modelId="{9455AA65-36B9-4AC9-B4D8-67632B1E3C70}">
      <dsp:nvSpPr>
        <dsp:cNvPr id="0" name=""/>
        <dsp:cNvSpPr/>
      </dsp:nvSpPr>
      <dsp:spPr>
        <a:xfrm rot="5400000">
          <a:off x="5306431" y="-3297057"/>
          <a:ext cx="1048687" cy="9965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Dễ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mắc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bệnh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mạn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tính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như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đái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tháo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đường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tăng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huyết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áp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7776" y="1212791"/>
        <a:ext cx="9914805" cy="946301"/>
      </dsp:txXfrm>
    </dsp:sp>
    <dsp:sp modelId="{5879FD45-A004-41C3-8F75-44585E9B7556}">
      <dsp:nvSpPr>
        <dsp:cNvPr id="0" name=""/>
        <dsp:cNvSpPr/>
      </dsp:nvSpPr>
      <dsp:spPr>
        <a:xfrm rot="5400000">
          <a:off x="-181666" y="2547396"/>
          <a:ext cx="1211108" cy="8477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789618"/>
        <a:ext cx="847775" cy="363333"/>
      </dsp:txXfrm>
    </dsp:sp>
    <dsp:sp modelId="{50714AC9-E134-43C0-912B-EF962B8CDCA6}">
      <dsp:nvSpPr>
        <dsp:cNvPr id="0" name=""/>
        <dsp:cNvSpPr/>
      </dsp:nvSpPr>
      <dsp:spPr>
        <a:xfrm rot="5400000">
          <a:off x="5437164" y="-2223658"/>
          <a:ext cx="787220" cy="9965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Không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bị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rối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loạn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lo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lâu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trầm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cảm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tự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kỉ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7776" y="2404159"/>
        <a:ext cx="9927569" cy="710362"/>
      </dsp:txXfrm>
    </dsp:sp>
    <dsp:sp modelId="{DE09BDFB-F8DC-402A-AFC4-A47B7EDAECDC}">
      <dsp:nvSpPr>
        <dsp:cNvPr id="0" name=""/>
        <dsp:cNvSpPr/>
      </dsp:nvSpPr>
      <dsp:spPr>
        <a:xfrm rot="5400000">
          <a:off x="-181666" y="3678003"/>
          <a:ext cx="1211108" cy="8477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920225"/>
        <a:ext cx="847775" cy="363333"/>
      </dsp:txXfrm>
    </dsp:sp>
    <dsp:sp modelId="{37CEF49F-3BE7-43DD-B2DF-CDA7BB82C29E}">
      <dsp:nvSpPr>
        <dsp:cNvPr id="0" name=""/>
        <dsp:cNvSpPr/>
      </dsp:nvSpPr>
      <dsp:spPr>
        <a:xfrm rot="5400000">
          <a:off x="5379957" y="-1093052"/>
          <a:ext cx="901634" cy="9965998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Chiều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cao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có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nguy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cơ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thấp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hơn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so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với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bạn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cùng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trang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lứa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7775" y="3483144"/>
        <a:ext cx="9921984" cy="8136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84015" y="184015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429370"/>
        <a:ext cx="858741" cy="368032"/>
      </dsp:txXfrm>
    </dsp:sp>
    <dsp:sp modelId="{35F39544-CE5B-4742-8C2B-366930493E7F}">
      <dsp:nvSpPr>
        <dsp:cNvPr id="0" name=""/>
        <dsp:cNvSpPr/>
      </dsp:nvSpPr>
      <dsp:spPr>
        <a:xfrm rot="5400000">
          <a:off x="5440659" y="-4577738"/>
          <a:ext cx="797821" cy="99616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Học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ghi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nhớ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kém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43126"/>
        <a:ext cx="9922712" cy="719929"/>
      </dsp:txXfrm>
    </dsp:sp>
    <dsp:sp modelId="{8C7ED3DB-3783-4021-B562-A020983CA371}">
      <dsp:nvSpPr>
        <dsp:cNvPr id="0" name=""/>
        <dsp:cNvSpPr/>
      </dsp:nvSpPr>
      <dsp:spPr>
        <a:xfrm rot="5400000">
          <a:off x="-184015" y="1268114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1513469"/>
        <a:ext cx="858741" cy="368032"/>
      </dsp:txXfrm>
    </dsp:sp>
    <dsp:sp modelId="{9455AA65-36B9-4AC9-B4D8-67632B1E3C70}">
      <dsp:nvSpPr>
        <dsp:cNvPr id="0" name=""/>
        <dsp:cNvSpPr/>
      </dsp:nvSpPr>
      <dsp:spPr>
        <a:xfrm rot="5400000">
          <a:off x="5440869" y="-3498029"/>
          <a:ext cx="797402" cy="99616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Phát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triển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ngôn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ngữ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tốt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1123025"/>
        <a:ext cx="9922732" cy="719550"/>
      </dsp:txXfrm>
    </dsp:sp>
    <dsp:sp modelId="{5879FD45-A004-41C3-8F75-44585E9B7556}">
      <dsp:nvSpPr>
        <dsp:cNvPr id="0" name=""/>
        <dsp:cNvSpPr/>
      </dsp:nvSpPr>
      <dsp:spPr>
        <a:xfrm rot="5400000">
          <a:off x="-184015" y="2348033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2593388"/>
        <a:ext cx="858741" cy="368032"/>
      </dsp:txXfrm>
    </dsp:sp>
    <dsp:sp modelId="{50714AC9-E134-43C0-912B-EF962B8CDCA6}">
      <dsp:nvSpPr>
        <dsp:cNvPr id="0" name=""/>
        <dsp:cNvSpPr/>
      </dsp:nvSpPr>
      <dsp:spPr>
        <a:xfrm rot="5400000">
          <a:off x="5440869" y="-2418110"/>
          <a:ext cx="797402" cy="99616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Học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tập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tốt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nhớ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nhanh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2202944"/>
        <a:ext cx="9922732" cy="719550"/>
      </dsp:txXfrm>
    </dsp:sp>
    <dsp:sp modelId="{DE09BDFB-F8DC-402A-AFC4-A47B7EDAECDC}">
      <dsp:nvSpPr>
        <dsp:cNvPr id="0" name=""/>
        <dsp:cNvSpPr/>
      </dsp:nvSpPr>
      <dsp:spPr>
        <a:xfrm rot="5400000">
          <a:off x="-184015" y="3432131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3677486"/>
        <a:ext cx="858741" cy="368032"/>
      </dsp:txXfrm>
    </dsp:sp>
    <dsp:sp modelId="{37CEF49F-3BE7-43DD-B2DF-CDA7BB82C29E}">
      <dsp:nvSpPr>
        <dsp:cNvPr id="0" name=""/>
        <dsp:cNvSpPr/>
      </dsp:nvSpPr>
      <dsp:spPr>
        <a:xfrm rot="5400000">
          <a:off x="5440869" y="-1338192"/>
          <a:ext cx="797402" cy="99616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Có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khả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năng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sáng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tạo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tốt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3282862"/>
        <a:ext cx="9922732" cy="7195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84015" y="184015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429370"/>
        <a:ext cx="858741" cy="368032"/>
      </dsp:txXfrm>
    </dsp:sp>
    <dsp:sp modelId="{35F39544-CE5B-4742-8C2B-366930493E7F}">
      <dsp:nvSpPr>
        <dsp:cNvPr id="0" name=""/>
        <dsp:cNvSpPr/>
      </dsp:nvSpPr>
      <dsp:spPr>
        <a:xfrm rot="5400000">
          <a:off x="5114324" y="-4251403"/>
          <a:ext cx="797821" cy="9308988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Học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ghi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nhớ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kém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43126"/>
        <a:ext cx="9270042" cy="719929"/>
      </dsp:txXfrm>
    </dsp:sp>
    <dsp:sp modelId="{8C7ED3DB-3783-4021-B562-A020983CA371}">
      <dsp:nvSpPr>
        <dsp:cNvPr id="0" name=""/>
        <dsp:cNvSpPr/>
      </dsp:nvSpPr>
      <dsp:spPr>
        <a:xfrm rot="5400000">
          <a:off x="-184015" y="1268114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1513469"/>
        <a:ext cx="858741" cy="368032"/>
      </dsp:txXfrm>
    </dsp:sp>
    <dsp:sp modelId="{9455AA65-36B9-4AC9-B4D8-67632B1E3C70}">
      <dsp:nvSpPr>
        <dsp:cNvPr id="0" name=""/>
        <dsp:cNvSpPr/>
      </dsp:nvSpPr>
      <dsp:spPr>
        <a:xfrm rot="5400000">
          <a:off x="5114534" y="-3171694"/>
          <a:ext cx="797402" cy="93089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Phát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triển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ngôn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ngữ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tốt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1123025"/>
        <a:ext cx="9270062" cy="719550"/>
      </dsp:txXfrm>
    </dsp:sp>
    <dsp:sp modelId="{5879FD45-A004-41C3-8F75-44585E9B7556}">
      <dsp:nvSpPr>
        <dsp:cNvPr id="0" name=""/>
        <dsp:cNvSpPr/>
      </dsp:nvSpPr>
      <dsp:spPr>
        <a:xfrm rot="5400000">
          <a:off x="-184015" y="2348033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2593388"/>
        <a:ext cx="858741" cy="368032"/>
      </dsp:txXfrm>
    </dsp:sp>
    <dsp:sp modelId="{50714AC9-E134-43C0-912B-EF962B8CDCA6}">
      <dsp:nvSpPr>
        <dsp:cNvPr id="0" name=""/>
        <dsp:cNvSpPr/>
      </dsp:nvSpPr>
      <dsp:spPr>
        <a:xfrm rot="5400000">
          <a:off x="5114534" y="-2091775"/>
          <a:ext cx="797402" cy="93089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Học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tập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tốt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nhớ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nhanh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2202944"/>
        <a:ext cx="9270062" cy="719550"/>
      </dsp:txXfrm>
    </dsp:sp>
    <dsp:sp modelId="{DE09BDFB-F8DC-402A-AFC4-A47B7EDAECDC}">
      <dsp:nvSpPr>
        <dsp:cNvPr id="0" name=""/>
        <dsp:cNvSpPr/>
      </dsp:nvSpPr>
      <dsp:spPr>
        <a:xfrm rot="5400000">
          <a:off x="-184015" y="3432131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3677486"/>
        <a:ext cx="858741" cy="368032"/>
      </dsp:txXfrm>
    </dsp:sp>
    <dsp:sp modelId="{37CEF49F-3BE7-43DD-B2DF-CDA7BB82C29E}">
      <dsp:nvSpPr>
        <dsp:cNvPr id="0" name=""/>
        <dsp:cNvSpPr/>
      </dsp:nvSpPr>
      <dsp:spPr>
        <a:xfrm rot="5400000">
          <a:off x="5114534" y="-1011857"/>
          <a:ext cx="797402" cy="93089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Có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khả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năng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sáng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tạo</a:t>
          </a:r>
          <a:r>
            <a:rPr lang="es-E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3600" b="1" kern="1200" dirty="0" err="1" smtClean="0">
              <a:latin typeface="Arial" pitchFamily="34" charset="0"/>
              <a:cs typeface="Arial" pitchFamily="34" charset="0"/>
            </a:rPr>
            <a:t>tốt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3282862"/>
        <a:ext cx="9270062" cy="719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3389" y="163389"/>
          <a:ext cx="1089260" cy="76248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81241"/>
        <a:ext cx="762482" cy="326778"/>
      </dsp:txXfrm>
    </dsp:sp>
    <dsp:sp modelId="{35F39544-CE5B-4742-8C2B-366930493E7F}">
      <dsp:nvSpPr>
        <dsp:cNvPr id="0" name=""/>
        <dsp:cNvSpPr/>
      </dsp:nvSpPr>
      <dsp:spPr>
        <a:xfrm rot="5400000">
          <a:off x="5500004" y="-4737522"/>
          <a:ext cx="708391" cy="10183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thừa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năng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lượng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rau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chất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xơ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62482" y="34581"/>
        <a:ext cx="10148855" cy="639229"/>
      </dsp:txXfrm>
    </dsp:sp>
    <dsp:sp modelId="{8C7ED3DB-3783-4021-B562-A020983CA371}">
      <dsp:nvSpPr>
        <dsp:cNvPr id="0" name=""/>
        <dsp:cNvSpPr/>
      </dsp:nvSpPr>
      <dsp:spPr>
        <a:xfrm rot="5400000">
          <a:off x="-163389" y="1107360"/>
          <a:ext cx="1089260" cy="76248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25212"/>
        <a:ext cx="762482" cy="326778"/>
      </dsp:txXfrm>
    </dsp:sp>
    <dsp:sp modelId="{9455AA65-36B9-4AC9-B4D8-67632B1E3C70}">
      <dsp:nvSpPr>
        <dsp:cNvPr id="0" name=""/>
        <dsp:cNvSpPr/>
      </dsp:nvSpPr>
      <dsp:spPr>
        <a:xfrm rot="5400000">
          <a:off x="5500191" y="-3793737"/>
          <a:ext cx="708019" cy="10183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hoạt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thể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lực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62483" y="978534"/>
        <a:ext cx="10148873" cy="638893"/>
      </dsp:txXfrm>
    </dsp:sp>
    <dsp:sp modelId="{5879FD45-A004-41C3-8F75-44585E9B7556}">
      <dsp:nvSpPr>
        <dsp:cNvPr id="0" name=""/>
        <dsp:cNvSpPr/>
      </dsp:nvSpPr>
      <dsp:spPr>
        <a:xfrm rot="5400000">
          <a:off x="-163389" y="2076519"/>
          <a:ext cx="1089260" cy="76248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294371"/>
        <a:ext cx="762482" cy="326778"/>
      </dsp:txXfrm>
    </dsp:sp>
    <dsp:sp modelId="{50714AC9-E134-43C0-912B-EF962B8CDCA6}">
      <dsp:nvSpPr>
        <dsp:cNvPr id="0" name=""/>
        <dsp:cNvSpPr/>
      </dsp:nvSpPr>
      <dsp:spPr>
        <a:xfrm rot="5400000">
          <a:off x="5500191" y="-2872340"/>
          <a:ext cx="708019" cy="10183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nhiều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thức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nhanh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nhiều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đường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ngọt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62483" y="1899931"/>
        <a:ext cx="10148873" cy="638893"/>
      </dsp:txXfrm>
    </dsp:sp>
    <dsp:sp modelId="{8500F94F-7CEE-48F0-AEC6-5681A8B1BFD7}">
      <dsp:nvSpPr>
        <dsp:cNvPr id="0" name=""/>
        <dsp:cNvSpPr/>
      </dsp:nvSpPr>
      <dsp:spPr>
        <a:xfrm rot="5400000">
          <a:off x="-117563" y="2971772"/>
          <a:ext cx="1089260" cy="76248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 rot="-5400000">
        <a:off x="45826" y="3189624"/>
        <a:ext cx="762482" cy="326778"/>
      </dsp:txXfrm>
    </dsp:sp>
    <dsp:sp modelId="{62B83506-E36D-4260-8200-D8B4DECBD3DB}">
      <dsp:nvSpPr>
        <dsp:cNvPr id="0" name=""/>
        <dsp:cNvSpPr/>
      </dsp:nvSpPr>
      <dsp:spPr>
        <a:xfrm rot="5400000">
          <a:off x="5500191" y="-1913106"/>
          <a:ext cx="708019" cy="10183436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Tất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cả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đáp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án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trên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62483" y="2859165"/>
        <a:ext cx="10148873" cy="638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5266947" y="-4481693"/>
          <a:ext cx="725149" cy="9698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Thích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ngồi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một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chỗ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vận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chậm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chạp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0520" y="40133"/>
        <a:ext cx="9662605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5267137" y="-3515278"/>
          <a:ext cx="724768" cy="9698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Khỏe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mạnh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19" y="1006720"/>
        <a:ext cx="9662624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5267137" y="-2548672"/>
          <a:ext cx="724768" cy="9698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Xinh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đẹp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dễ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kết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bạn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0519" y="1973326"/>
        <a:ext cx="9662624" cy="654008"/>
      </dsp:txXfrm>
    </dsp:sp>
    <dsp:sp modelId="{DE09BDFB-F8DC-402A-AFC4-A47B7EDAECDC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294811"/>
        <a:ext cx="780519" cy="334509"/>
      </dsp:txXfrm>
    </dsp:sp>
    <dsp:sp modelId="{37CEF49F-3BE7-43DD-B2DF-CDA7BB82C29E}">
      <dsp:nvSpPr>
        <dsp:cNvPr id="0" name=""/>
        <dsp:cNvSpPr/>
      </dsp:nvSpPr>
      <dsp:spPr>
        <a:xfrm rot="5400000">
          <a:off x="5267137" y="-1582067"/>
          <a:ext cx="724768" cy="9698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Vận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nhanh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nhẹn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19" y="2939931"/>
        <a:ext cx="9662624" cy="654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5291794" y="-4506541"/>
          <a:ext cx="725149" cy="9747699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Thích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ngồi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một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chỗ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vận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chậm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chạp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0520" y="40132"/>
        <a:ext cx="9712300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5291985" y="-3540125"/>
          <a:ext cx="724768" cy="9747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Khỏe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mạnh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20" y="1006720"/>
        <a:ext cx="9712319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5291985" y="-2573520"/>
          <a:ext cx="724768" cy="9747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Xinh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đẹp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dễ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kết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bạn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0520" y="1973325"/>
        <a:ext cx="9712319" cy="654008"/>
      </dsp:txXfrm>
    </dsp:sp>
    <dsp:sp modelId="{DE09BDFB-F8DC-402A-AFC4-A47B7EDAECDC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294811"/>
        <a:ext cx="780519" cy="334509"/>
      </dsp:txXfrm>
    </dsp:sp>
    <dsp:sp modelId="{37CEF49F-3BE7-43DD-B2DF-CDA7BB82C29E}">
      <dsp:nvSpPr>
        <dsp:cNvPr id="0" name=""/>
        <dsp:cNvSpPr/>
      </dsp:nvSpPr>
      <dsp:spPr>
        <a:xfrm rot="5400000">
          <a:off x="5291985" y="-1606914"/>
          <a:ext cx="724768" cy="9747699"/>
        </a:xfrm>
        <a:prstGeom prst="round2SameRect">
          <a:avLst/>
        </a:prstGeom>
        <a:solidFill>
          <a:schemeClr val="bg2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Vận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nhanh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nhẹn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20" y="2939931"/>
        <a:ext cx="9712319" cy="654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72153" y="256271"/>
          <a:ext cx="1147687" cy="8033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85809"/>
        <a:ext cx="803381" cy="344306"/>
      </dsp:txXfrm>
    </dsp:sp>
    <dsp:sp modelId="{35F39544-CE5B-4742-8C2B-366930493E7F}">
      <dsp:nvSpPr>
        <dsp:cNvPr id="0" name=""/>
        <dsp:cNvSpPr/>
      </dsp:nvSpPr>
      <dsp:spPr>
        <a:xfrm rot="5400000">
          <a:off x="5271421" y="-4465710"/>
          <a:ext cx="936867" cy="98729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Khó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mắc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bệnh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nhiễm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khuẩn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như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cúm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viêm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phổi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tiêu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chảy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…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03381" y="48064"/>
        <a:ext cx="9827213" cy="845399"/>
      </dsp:txXfrm>
    </dsp:sp>
    <dsp:sp modelId="{8C7ED3DB-3783-4021-B562-A020983CA371}">
      <dsp:nvSpPr>
        <dsp:cNvPr id="0" name=""/>
        <dsp:cNvSpPr/>
      </dsp:nvSpPr>
      <dsp:spPr>
        <a:xfrm rot="5400000">
          <a:off x="-172153" y="1422885"/>
          <a:ext cx="1147687" cy="8033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652423"/>
        <a:ext cx="803381" cy="344306"/>
      </dsp:txXfrm>
    </dsp:sp>
    <dsp:sp modelId="{9455AA65-36B9-4AC9-B4D8-67632B1E3C70}">
      <dsp:nvSpPr>
        <dsp:cNvPr id="0" name=""/>
        <dsp:cNvSpPr/>
      </dsp:nvSpPr>
      <dsp:spPr>
        <a:xfrm rot="5400000">
          <a:off x="5225501" y="-3312742"/>
          <a:ext cx="1028707" cy="9872947"/>
        </a:xfrm>
        <a:prstGeom prst="round2SameRect">
          <a:avLst/>
        </a:prstGeom>
        <a:solidFill>
          <a:schemeClr val="bg2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Dễ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mắc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bệnh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mạn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tính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như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tăng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huyết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áp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tim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mạch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đái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tháo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đường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…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03382" y="1159594"/>
        <a:ext cx="9822730" cy="928273"/>
      </dsp:txXfrm>
    </dsp:sp>
    <dsp:sp modelId="{5879FD45-A004-41C3-8F75-44585E9B7556}">
      <dsp:nvSpPr>
        <dsp:cNvPr id="0" name=""/>
        <dsp:cNvSpPr/>
      </dsp:nvSpPr>
      <dsp:spPr>
        <a:xfrm rot="5400000">
          <a:off x="-172153" y="2452385"/>
          <a:ext cx="1147687" cy="8033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681923"/>
        <a:ext cx="803381" cy="344306"/>
      </dsp:txXfrm>
    </dsp:sp>
    <dsp:sp modelId="{50714AC9-E134-43C0-912B-EF962B8CDCA6}">
      <dsp:nvSpPr>
        <dsp:cNvPr id="0" name=""/>
        <dsp:cNvSpPr/>
      </dsp:nvSpPr>
      <dsp:spPr>
        <a:xfrm rot="5400000">
          <a:off x="5253253" y="-2138744"/>
          <a:ext cx="946349" cy="9872947"/>
        </a:xfrm>
        <a:prstGeom prst="round2SameRect">
          <a:avLst/>
        </a:prstGeom>
        <a:solidFill>
          <a:schemeClr val="bg2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Dễ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mắc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bệnh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về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xương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khớp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gan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mật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ung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thư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…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9955" y="2370751"/>
        <a:ext cx="9826750" cy="853955"/>
      </dsp:txXfrm>
    </dsp:sp>
    <dsp:sp modelId="{DE09BDFB-F8DC-402A-AFC4-A47B7EDAECDC}">
      <dsp:nvSpPr>
        <dsp:cNvPr id="0" name=""/>
        <dsp:cNvSpPr/>
      </dsp:nvSpPr>
      <dsp:spPr>
        <a:xfrm rot="5400000">
          <a:off x="-172153" y="3546677"/>
          <a:ext cx="1147687" cy="8033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776215"/>
        <a:ext cx="803381" cy="344306"/>
      </dsp:txXfrm>
    </dsp:sp>
    <dsp:sp modelId="{37CEF49F-3BE7-43DD-B2DF-CDA7BB82C29E}">
      <dsp:nvSpPr>
        <dsp:cNvPr id="0" name=""/>
        <dsp:cNvSpPr/>
      </dsp:nvSpPr>
      <dsp:spPr>
        <a:xfrm rot="5400000">
          <a:off x="5366856" y="-1078394"/>
          <a:ext cx="745996" cy="9872947"/>
        </a:xfrm>
        <a:prstGeom prst="round2SameRect">
          <a:avLst/>
        </a:prstGeom>
        <a:solidFill>
          <a:schemeClr val="bg2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Không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ảnh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hưởng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đến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sức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khoẻ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03381" y="3521498"/>
        <a:ext cx="9836530" cy="6731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72153" y="256271"/>
          <a:ext cx="1147687" cy="8033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85809"/>
        <a:ext cx="803381" cy="344306"/>
      </dsp:txXfrm>
    </dsp:sp>
    <dsp:sp modelId="{35F39544-CE5B-4742-8C2B-366930493E7F}">
      <dsp:nvSpPr>
        <dsp:cNvPr id="0" name=""/>
        <dsp:cNvSpPr/>
      </dsp:nvSpPr>
      <dsp:spPr>
        <a:xfrm rot="5400000">
          <a:off x="5271421" y="-4465710"/>
          <a:ext cx="936867" cy="98729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Khó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mắc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bệnh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nhiễm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khuẩn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như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cúm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viêm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phổi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tiêu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chảy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…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03381" y="48064"/>
        <a:ext cx="9827213" cy="845399"/>
      </dsp:txXfrm>
    </dsp:sp>
    <dsp:sp modelId="{8C7ED3DB-3783-4021-B562-A020983CA371}">
      <dsp:nvSpPr>
        <dsp:cNvPr id="0" name=""/>
        <dsp:cNvSpPr/>
      </dsp:nvSpPr>
      <dsp:spPr>
        <a:xfrm rot="5400000">
          <a:off x="-172153" y="1422885"/>
          <a:ext cx="1147687" cy="8033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652423"/>
        <a:ext cx="803381" cy="344306"/>
      </dsp:txXfrm>
    </dsp:sp>
    <dsp:sp modelId="{9455AA65-36B9-4AC9-B4D8-67632B1E3C70}">
      <dsp:nvSpPr>
        <dsp:cNvPr id="0" name=""/>
        <dsp:cNvSpPr/>
      </dsp:nvSpPr>
      <dsp:spPr>
        <a:xfrm rot="5400000">
          <a:off x="5225501" y="-3312742"/>
          <a:ext cx="1028707" cy="9872947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Dễ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mắc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bệnh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mạn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tính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như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tăng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huyết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áp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tim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mạch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đái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tháo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đường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…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03382" y="1159594"/>
        <a:ext cx="9822730" cy="928273"/>
      </dsp:txXfrm>
    </dsp:sp>
    <dsp:sp modelId="{5879FD45-A004-41C3-8F75-44585E9B7556}">
      <dsp:nvSpPr>
        <dsp:cNvPr id="0" name=""/>
        <dsp:cNvSpPr/>
      </dsp:nvSpPr>
      <dsp:spPr>
        <a:xfrm rot="5400000">
          <a:off x="-172153" y="2452385"/>
          <a:ext cx="1147687" cy="8033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681923"/>
        <a:ext cx="803381" cy="344306"/>
      </dsp:txXfrm>
    </dsp:sp>
    <dsp:sp modelId="{50714AC9-E134-43C0-912B-EF962B8CDCA6}">
      <dsp:nvSpPr>
        <dsp:cNvPr id="0" name=""/>
        <dsp:cNvSpPr/>
      </dsp:nvSpPr>
      <dsp:spPr>
        <a:xfrm rot="5400000">
          <a:off x="5253253" y="-2138744"/>
          <a:ext cx="946349" cy="9872947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Dễ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mắc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bệnh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về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xương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khớp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gan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mật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ung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thư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…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9955" y="2370751"/>
        <a:ext cx="9826750" cy="853955"/>
      </dsp:txXfrm>
    </dsp:sp>
    <dsp:sp modelId="{DE09BDFB-F8DC-402A-AFC4-A47B7EDAECDC}">
      <dsp:nvSpPr>
        <dsp:cNvPr id="0" name=""/>
        <dsp:cNvSpPr/>
      </dsp:nvSpPr>
      <dsp:spPr>
        <a:xfrm rot="5400000">
          <a:off x="-172153" y="3546677"/>
          <a:ext cx="1147687" cy="8033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776215"/>
        <a:ext cx="803381" cy="344306"/>
      </dsp:txXfrm>
    </dsp:sp>
    <dsp:sp modelId="{37CEF49F-3BE7-43DD-B2DF-CDA7BB82C29E}">
      <dsp:nvSpPr>
        <dsp:cNvPr id="0" name=""/>
        <dsp:cNvSpPr/>
      </dsp:nvSpPr>
      <dsp:spPr>
        <a:xfrm rot="5400000">
          <a:off x="5366856" y="-1078394"/>
          <a:ext cx="745996" cy="9872947"/>
        </a:xfrm>
        <a:prstGeom prst="round2SameRect">
          <a:avLst/>
        </a:prstGeom>
        <a:solidFill>
          <a:schemeClr val="bg2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Không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ảnh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hưởng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đến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sức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khoẻ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03381" y="3521498"/>
        <a:ext cx="9836530" cy="6731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73668" y="173668"/>
          <a:ext cx="1157791" cy="81045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05226"/>
        <a:ext cx="810454" cy="347337"/>
      </dsp:txXfrm>
    </dsp:sp>
    <dsp:sp modelId="{35F39544-CE5B-4742-8C2B-366930493E7F}">
      <dsp:nvSpPr>
        <dsp:cNvPr id="0" name=""/>
        <dsp:cNvSpPr/>
      </dsp:nvSpPr>
      <dsp:spPr>
        <a:xfrm rot="5400000">
          <a:off x="5357206" y="-4541536"/>
          <a:ext cx="752960" cy="98464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Không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ảnh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hưởng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đến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tâm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lý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810454" y="41972"/>
        <a:ext cx="9809708" cy="679448"/>
      </dsp:txXfrm>
    </dsp:sp>
    <dsp:sp modelId="{8C7ED3DB-3783-4021-B562-A020983CA371}">
      <dsp:nvSpPr>
        <dsp:cNvPr id="0" name=""/>
        <dsp:cNvSpPr/>
      </dsp:nvSpPr>
      <dsp:spPr>
        <a:xfrm rot="5400000">
          <a:off x="-173668" y="1320025"/>
          <a:ext cx="1157791" cy="81045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551583"/>
        <a:ext cx="810454" cy="347337"/>
      </dsp:txXfrm>
    </dsp:sp>
    <dsp:sp modelId="{9455AA65-36B9-4AC9-B4D8-67632B1E3C70}">
      <dsp:nvSpPr>
        <dsp:cNvPr id="0" name=""/>
        <dsp:cNvSpPr/>
      </dsp:nvSpPr>
      <dsp:spPr>
        <a:xfrm rot="5400000">
          <a:off x="5231120" y="-3519544"/>
          <a:ext cx="1005132" cy="98464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Tăng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khả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năng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giao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tiếp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hào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hứng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tham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gia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hoạt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trường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lớp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10454" y="950188"/>
        <a:ext cx="9797398" cy="907000"/>
      </dsp:txXfrm>
    </dsp:sp>
    <dsp:sp modelId="{5879FD45-A004-41C3-8F75-44585E9B7556}">
      <dsp:nvSpPr>
        <dsp:cNvPr id="0" name=""/>
        <dsp:cNvSpPr/>
      </dsp:nvSpPr>
      <dsp:spPr>
        <a:xfrm rot="5400000">
          <a:off x="-173668" y="2334881"/>
          <a:ext cx="1157791" cy="81045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566439"/>
        <a:ext cx="810454" cy="347337"/>
      </dsp:txXfrm>
    </dsp:sp>
    <dsp:sp modelId="{50714AC9-E134-43C0-912B-EF962B8CDCA6}">
      <dsp:nvSpPr>
        <dsp:cNvPr id="0" name=""/>
        <dsp:cNvSpPr/>
      </dsp:nvSpPr>
      <dsp:spPr>
        <a:xfrm rot="5400000">
          <a:off x="5357404" y="-2385737"/>
          <a:ext cx="752564" cy="98464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Thường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ngại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vận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giao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tiếp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bạn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bè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810455" y="2197949"/>
        <a:ext cx="9809727" cy="679090"/>
      </dsp:txXfrm>
    </dsp:sp>
    <dsp:sp modelId="{DE09BDFB-F8DC-402A-AFC4-A47B7EDAECDC}">
      <dsp:nvSpPr>
        <dsp:cNvPr id="0" name=""/>
        <dsp:cNvSpPr/>
      </dsp:nvSpPr>
      <dsp:spPr>
        <a:xfrm rot="5400000">
          <a:off x="-173668" y="3349738"/>
          <a:ext cx="1157791" cy="81045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581296"/>
        <a:ext cx="810454" cy="347337"/>
      </dsp:txXfrm>
    </dsp:sp>
    <dsp:sp modelId="{37CEF49F-3BE7-43DD-B2DF-CDA7BB82C29E}">
      <dsp:nvSpPr>
        <dsp:cNvPr id="0" name=""/>
        <dsp:cNvSpPr/>
      </dsp:nvSpPr>
      <dsp:spPr>
        <a:xfrm rot="5400000">
          <a:off x="5357404" y="-1370880"/>
          <a:ext cx="752564" cy="98464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Tất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cả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đáp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án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trên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10455" y="3212806"/>
        <a:ext cx="9809727" cy="6790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73668" y="173668"/>
          <a:ext cx="1157791" cy="81045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05226"/>
        <a:ext cx="810454" cy="347337"/>
      </dsp:txXfrm>
    </dsp:sp>
    <dsp:sp modelId="{35F39544-CE5B-4742-8C2B-366930493E7F}">
      <dsp:nvSpPr>
        <dsp:cNvPr id="0" name=""/>
        <dsp:cNvSpPr/>
      </dsp:nvSpPr>
      <dsp:spPr>
        <a:xfrm rot="5400000">
          <a:off x="5421810" y="-4607000"/>
          <a:ext cx="752960" cy="99756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Không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ảnh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hưởng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đến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tâm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lý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810454" y="41112"/>
        <a:ext cx="9938917" cy="679448"/>
      </dsp:txXfrm>
    </dsp:sp>
    <dsp:sp modelId="{8C7ED3DB-3783-4021-B562-A020983CA371}">
      <dsp:nvSpPr>
        <dsp:cNvPr id="0" name=""/>
        <dsp:cNvSpPr/>
      </dsp:nvSpPr>
      <dsp:spPr>
        <a:xfrm rot="5400000">
          <a:off x="-173668" y="1320884"/>
          <a:ext cx="1157791" cy="81045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552442"/>
        <a:ext cx="810454" cy="347337"/>
      </dsp:txXfrm>
    </dsp:sp>
    <dsp:sp modelId="{9455AA65-36B9-4AC9-B4D8-67632B1E3C70}">
      <dsp:nvSpPr>
        <dsp:cNvPr id="0" name=""/>
        <dsp:cNvSpPr/>
      </dsp:nvSpPr>
      <dsp:spPr>
        <a:xfrm rot="5400000">
          <a:off x="5294005" y="-3464338"/>
          <a:ext cx="1008571" cy="99756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Tăng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khả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năng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giao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tiếp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hào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hứng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tham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gia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hoạt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trường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lớp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10454" y="1068447"/>
        <a:ext cx="9926439" cy="910103"/>
      </dsp:txXfrm>
    </dsp:sp>
    <dsp:sp modelId="{5879FD45-A004-41C3-8F75-44585E9B7556}">
      <dsp:nvSpPr>
        <dsp:cNvPr id="0" name=""/>
        <dsp:cNvSpPr/>
      </dsp:nvSpPr>
      <dsp:spPr>
        <a:xfrm rot="5400000">
          <a:off x="-173668" y="2335741"/>
          <a:ext cx="1157791" cy="81045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567299"/>
        <a:ext cx="810454" cy="347337"/>
      </dsp:txXfrm>
    </dsp:sp>
    <dsp:sp modelId="{50714AC9-E134-43C0-912B-EF962B8CDCA6}">
      <dsp:nvSpPr>
        <dsp:cNvPr id="0" name=""/>
        <dsp:cNvSpPr/>
      </dsp:nvSpPr>
      <dsp:spPr>
        <a:xfrm rot="5400000">
          <a:off x="5413130" y="-2379794"/>
          <a:ext cx="752564" cy="9975673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Thường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ngại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vận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giao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tiếp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bạn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bè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801576" y="2268497"/>
        <a:ext cx="9938936" cy="679090"/>
      </dsp:txXfrm>
    </dsp:sp>
    <dsp:sp modelId="{DE09BDFB-F8DC-402A-AFC4-A47B7EDAECDC}">
      <dsp:nvSpPr>
        <dsp:cNvPr id="0" name=""/>
        <dsp:cNvSpPr/>
      </dsp:nvSpPr>
      <dsp:spPr>
        <a:xfrm rot="5400000">
          <a:off x="-173668" y="3350598"/>
          <a:ext cx="1157791" cy="81045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582156"/>
        <a:ext cx="810454" cy="347337"/>
      </dsp:txXfrm>
    </dsp:sp>
    <dsp:sp modelId="{37CEF49F-3BE7-43DD-B2DF-CDA7BB82C29E}">
      <dsp:nvSpPr>
        <dsp:cNvPr id="0" name=""/>
        <dsp:cNvSpPr/>
      </dsp:nvSpPr>
      <dsp:spPr>
        <a:xfrm rot="5400000">
          <a:off x="5422008" y="-1434625"/>
          <a:ext cx="752564" cy="99756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Tất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cả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đáp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án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trên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10454" y="3213666"/>
        <a:ext cx="9938936" cy="6790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74998" y="174998"/>
          <a:ext cx="1166654" cy="8166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408329"/>
        <a:ext cx="816658" cy="349996"/>
      </dsp:txXfrm>
    </dsp:sp>
    <dsp:sp modelId="{35F39544-CE5B-4742-8C2B-366930493E7F}">
      <dsp:nvSpPr>
        <dsp:cNvPr id="0" name=""/>
        <dsp:cNvSpPr/>
      </dsp:nvSpPr>
      <dsp:spPr>
        <a:xfrm rot="5400000">
          <a:off x="5542452" y="-4721146"/>
          <a:ext cx="758724" cy="10210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lười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ăn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16658" y="41686"/>
        <a:ext cx="10173274" cy="684648"/>
      </dsp:txXfrm>
    </dsp:sp>
    <dsp:sp modelId="{8C7ED3DB-3783-4021-B562-A020983CA371}">
      <dsp:nvSpPr>
        <dsp:cNvPr id="0" name=""/>
        <dsp:cNvSpPr/>
      </dsp:nvSpPr>
      <dsp:spPr>
        <a:xfrm rot="5400000">
          <a:off x="-174998" y="1198662"/>
          <a:ext cx="1166654" cy="8166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431993"/>
        <a:ext cx="816658" cy="349996"/>
      </dsp:txXfrm>
    </dsp:sp>
    <dsp:sp modelId="{9455AA65-36B9-4AC9-B4D8-67632B1E3C70}">
      <dsp:nvSpPr>
        <dsp:cNvPr id="0" name=""/>
        <dsp:cNvSpPr/>
      </dsp:nvSpPr>
      <dsp:spPr>
        <a:xfrm rot="5400000">
          <a:off x="5542651" y="-3702329"/>
          <a:ext cx="758325" cy="10210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Ít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hoạt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thể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lực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thích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xem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ti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vi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16658" y="1060682"/>
        <a:ext cx="10173294" cy="684289"/>
      </dsp:txXfrm>
    </dsp:sp>
    <dsp:sp modelId="{5879FD45-A004-41C3-8F75-44585E9B7556}">
      <dsp:nvSpPr>
        <dsp:cNvPr id="0" name=""/>
        <dsp:cNvSpPr/>
      </dsp:nvSpPr>
      <dsp:spPr>
        <a:xfrm rot="5400000">
          <a:off x="-174998" y="2217679"/>
          <a:ext cx="1166654" cy="8166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451010"/>
        <a:ext cx="816658" cy="349996"/>
      </dsp:txXfrm>
    </dsp:sp>
    <dsp:sp modelId="{50714AC9-E134-43C0-912B-EF962B8CDCA6}">
      <dsp:nvSpPr>
        <dsp:cNvPr id="0" name=""/>
        <dsp:cNvSpPr/>
      </dsp:nvSpPr>
      <dsp:spPr>
        <a:xfrm rot="5400000">
          <a:off x="5542651" y="-2683312"/>
          <a:ext cx="758325" cy="10210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nhiều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thức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ăn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nhanh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nhiều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đường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ngọt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16658" y="2079699"/>
        <a:ext cx="10173294" cy="684289"/>
      </dsp:txXfrm>
    </dsp:sp>
    <dsp:sp modelId="{DE09BDFB-F8DC-402A-AFC4-A47B7EDAECDC}">
      <dsp:nvSpPr>
        <dsp:cNvPr id="0" name=""/>
        <dsp:cNvSpPr/>
      </dsp:nvSpPr>
      <dsp:spPr>
        <a:xfrm rot="5400000">
          <a:off x="-174998" y="3236695"/>
          <a:ext cx="1166654" cy="8166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470026"/>
        <a:ext cx="816658" cy="349996"/>
      </dsp:txXfrm>
    </dsp:sp>
    <dsp:sp modelId="{37CEF49F-3BE7-43DD-B2DF-CDA7BB82C29E}">
      <dsp:nvSpPr>
        <dsp:cNvPr id="0" name=""/>
        <dsp:cNvSpPr/>
      </dsp:nvSpPr>
      <dsp:spPr>
        <a:xfrm rot="5400000">
          <a:off x="5542651" y="-1664296"/>
          <a:ext cx="758325" cy="10210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Ngủ</a:t>
          </a: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b="1" kern="1200" dirty="0" err="1" smtClean="0">
              <a:latin typeface="Arial" pitchFamily="34" charset="0"/>
              <a:cs typeface="Arial" pitchFamily="34" charset="0"/>
            </a:rPr>
            <a:t>nhiều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16658" y="3098715"/>
        <a:ext cx="10173294" cy="684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4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1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8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6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2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9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5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3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6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3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file:///C:\Users\Huyen\Downloads\KHOA%20DD%20CDC\ai%20la%20trieu%20phu%20mo%20dau%20-%20ai%20la%20trieu%20phu.mp3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Huyen\Downloads\KHOA%20DD%20CDC\ai%20la%20trieu%20phu%20mo%20dau%20-%20ai%20la%20trieu%20phu.mp3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9.xml"/><Relationship Id="rId11" Type="http://schemas.openxmlformats.org/officeDocument/2006/relationships/image" Target="../media/image2.png"/><Relationship Id="rId5" Type="http://schemas.openxmlformats.org/officeDocument/2006/relationships/audio" Target="../media/audio2.wav"/><Relationship Id="rId10" Type="http://schemas.microsoft.com/office/2007/relationships/diagramDrawing" Target="../diagrams/drawing9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11.xml"/><Relationship Id="rId11" Type="http://schemas.openxmlformats.org/officeDocument/2006/relationships/image" Target="../media/image2.png"/><Relationship Id="rId5" Type="http://schemas.openxmlformats.org/officeDocument/2006/relationships/audio" Target="../media/audio2.wav"/><Relationship Id="rId10" Type="http://schemas.microsoft.com/office/2007/relationships/diagramDrawing" Target="../diagrams/drawing11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13.xml"/><Relationship Id="rId11" Type="http://schemas.openxmlformats.org/officeDocument/2006/relationships/image" Target="../media/image2.png"/><Relationship Id="rId5" Type="http://schemas.openxmlformats.org/officeDocument/2006/relationships/audio" Target="../media/audio2.wav"/><Relationship Id="rId10" Type="http://schemas.microsoft.com/office/2007/relationships/diagramDrawing" Target="../diagrams/drawing13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1.xml"/><Relationship Id="rId11" Type="http://schemas.openxmlformats.org/officeDocument/2006/relationships/image" Target="../media/image2.png"/><Relationship Id="rId5" Type="http://schemas.openxmlformats.org/officeDocument/2006/relationships/audio" Target="../media/audio2.wav"/><Relationship Id="rId10" Type="http://schemas.microsoft.com/office/2007/relationships/diagramDrawing" Target="../diagrams/drawing1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3.xml"/><Relationship Id="rId11" Type="http://schemas.openxmlformats.org/officeDocument/2006/relationships/image" Target="../media/image2.png"/><Relationship Id="rId5" Type="http://schemas.openxmlformats.org/officeDocument/2006/relationships/audio" Target="../media/audio2.wav"/><Relationship Id="rId10" Type="http://schemas.microsoft.com/office/2007/relationships/diagramDrawing" Target="../diagrams/drawing3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5.xml"/><Relationship Id="rId11" Type="http://schemas.openxmlformats.org/officeDocument/2006/relationships/image" Target="../media/image2.png"/><Relationship Id="rId5" Type="http://schemas.openxmlformats.org/officeDocument/2006/relationships/audio" Target="../media/audio2.wav"/><Relationship Id="rId10" Type="http://schemas.microsoft.com/office/2007/relationships/diagramDrawing" Target="../diagrams/drawing5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7.xml"/><Relationship Id="rId11" Type="http://schemas.openxmlformats.org/officeDocument/2006/relationships/image" Target="../media/image2.png"/><Relationship Id="rId5" Type="http://schemas.openxmlformats.org/officeDocument/2006/relationships/audio" Target="../media/audio2.wav"/><Relationship Id="rId10" Type="http://schemas.microsoft.com/office/2007/relationships/diagramDrawing" Target="../diagrams/drawing7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340025">
            <a:off x="1050244" y="2929641"/>
            <a:ext cx="10462317" cy="22571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Nguyên</a:t>
            </a:r>
            <a:r>
              <a:rPr lang="en-US" sz="5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nhân</a:t>
            </a:r>
            <a:r>
              <a:rPr lang="en-US" sz="5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</a:t>
            </a:r>
            <a:r>
              <a:rPr lang="en-US" sz="5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hậu</a:t>
            </a:r>
            <a:r>
              <a:rPr lang="en-US" sz="5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quả</a:t>
            </a:r>
            <a:r>
              <a:rPr lang="en-US" sz="5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của</a:t>
            </a:r>
            <a:r>
              <a:rPr lang="en-US" sz="5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54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suy</a:t>
            </a:r>
            <a:r>
              <a:rPr lang="en-US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dinh</a:t>
            </a:r>
            <a:r>
              <a:rPr lang="en-US" sz="5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dưỡng</a:t>
            </a:r>
            <a:r>
              <a:rPr lang="en-US" sz="5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</a:t>
            </a:r>
            <a:r>
              <a:rPr lang="en-US" sz="5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thừa</a:t>
            </a:r>
            <a:r>
              <a:rPr lang="en-US" sz="5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cân</a:t>
            </a:r>
            <a:r>
              <a:rPr lang="en-US" sz="5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2473" y="6968001"/>
            <a:ext cx="609600" cy="609600"/>
          </a:xfrm>
          <a:prstGeom prst="rect">
            <a:avLst/>
          </a:prstGeom>
        </p:spPr>
      </p:pic>
      <p:pic>
        <p:nvPicPr>
          <p:cNvPr id="11" name="ai la trieu phu mo dau - ai la trieu phu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87200" y="0"/>
            <a:ext cx="304800" cy="30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1109624">
            <a:off x="881681" y="690144"/>
            <a:ext cx="6188624" cy="17702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Trò</a:t>
            </a:r>
            <a:r>
              <a:rPr lang="en-US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chơi</a:t>
            </a:r>
            <a:r>
              <a:rPr lang="en-US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2:</a:t>
            </a:r>
            <a:endParaRPr lang="en-US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858" y="333682"/>
            <a:ext cx="1516215" cy="1490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45" y="152400"/>
            <a:ext cx="2138416" cy="21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3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198 -3.7037E-7 L -0.0586 0.0055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5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54" y="265734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799436"/>
              </p:ext>
            </p:extLst>
          </p:nvPr>
        </p:nvGraphicFramePr>
        <p:xfrm>
          <a:off x="731020" y="2346705"/>
          <a:ext cx="11026971" cy="423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112185" y="80366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406100" y="6938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403606" y="69385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376131" y="709560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363269" y="73569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376130" y="80366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349898" y="73569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363015" y="76182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335113" y="76182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244158" y="85593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184137" y="478410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256722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495914" y="3002605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658557" y="344690"/>
            <a:ext cx="9953298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5. </a:t>
            </a:r>
            <a:r>
              <a:rPr lang="en-US" sz="3600" b="1" dirty="0">
                <a:cs typeface="Arial" pitchFamily="34" charset="0"/>
              </a:rPr>
              <a:t>Theo </a:t>
            </a:r>
            <a:r>
              <a:rPr lang="en-US" sz="3600" b="1" dirty="0" err="1">
                <a:cs typeface="Arial" pitchFamily="34" charset="0"/>
              </a:rPr>
              <a:t>em</a:t>
            </a:r>
            <a:r>
              <a:rPr lang="en-US" sz="3600" b="1" dirty="0">
                <a:cs typeface="Arial" pitchFamily="34" charset="0"/>
              </a:rPr>
              <a:t>, </a:t>
            </a:r>
            <a:r>
              <a:rPr lang="en-US" sz="3600" b="1" dirty="0" err="1">
                <a:cs typeface="Arial" pitchFamily="34" charset="0"/>
              </a:rPr>
              <a:t>những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nguyên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nhân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nào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có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thể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dẫn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đến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tình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trạng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gầy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quá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>
                <a:cs typeface="Arial" pitchFamily="34" charset="0"/>
              </a:rPr>
              <a:t>(</a:t>
            </a:r>
            <a:r>
              <a:rPr lang="en-US" sz="3600" b="1" dirty="0" err="1">
                <a:cs typeface="Arial" pitchFamily="34" charset="0"/>
              </a:rPr>
              <a:t>suy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dinh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dưỡng</a:t>
            </a:r>
            <a:r>
              <a:rPr lang="en-US" sz="3600" b="1" smtClean="0">
                <a:cs typeface="Arial" pitchFamily="34" charset="0"/>
              </a:rPr>
              <a:t>)? </a:t>
            </a:r>
            <a:r>
              <a:rPr lang="es-ES" sz="3600" i="1" dirty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54" y="265734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643587"/>
              </p:ext>
            </p:extLst>
          </p:nvPr>
        </p:nvGraphicFramePr>
        <p:xfrm>
          <a:off x="731020" y="2346705"/>
          <a:ext cx="11026971" cy="423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177209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495914" y="3002605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658557" y="344690"/>
            <a:ext cx="9953298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5. </a:t>
            </a:r>
            <a:r>
              <a:rPr lang="en-US" sz="3600" b="1" dirty="0">
                <a:cs typeface="Arial" pitchFamily="34" charset="0"/>
              </a:rPr>
              <a:t>Theo </a:t>
            </a:r>
            <a:r>
              <a:rPr lang="en-US" sz="3600" b="1" dirty="0" err="1">
                <a:cs typeface="Arial" pitchFamily="34" charset="0"/>
              </a:rPr>
              <a:t>em</a:t>
            </a:r>
            <a:r>
              <a:rPr lang="en-US" sz="3600" b="1" dirty="0">
                <a:cs typeface="Arial" pitchFamily="34" charset="0"/>
              </a:rPr>
              <a:t>, </a:t>
            </a:r>
            <a:r>
              <a:rPr lang="en-US" sz="3600" b="1" dirty="0" err="1">
                <a:cs typeface="Arial" pitchFamily="34" charset="0"/>
              </a:rPr>
              <a:t>những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nguyên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nhân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nào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có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thể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dẫn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đến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tình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trạng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gầy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quá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>
                <a:cs typeface="Arial" pitchFamily="34" charset="0"/>
              </a:rPr>
              <a:t>(</a:t>
            </a:r>
            <a:r>
              <a:rPr lang="en-US" sz="3600" b="1" dirty="0" err="1">
                <a:cs typeface="Arial" pitchFamily="34" charset="0"/>
              </a:rPr>
              <a:t>suy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dinh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dưỡng</a:t>
            </a:r>
            <a:r>
              <a:rPr lang="en-US" sz="3600" b="1" dirty="0" smtClean="0">
                <a:cs typeface="Arial" pitchFamily="34" charset="0"/>
              </a:rPr>
              <a:t>)? </a:t>
            </a:r>
            <a:r>
              <a:rPr lang="es-ES" sz="3600" i="1" dirty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20717" y="2501931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7" y="444638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673488"/>
              </p:ext>
            </p:extLst>
          </p:nvPr>
        </p:nvGraphicFramePr>
        <p:xfrm>
          <a:off x="655448" y="2077351"/>
          <a:ext cx="10942984" cy="450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264948" y="98256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58863" y="872759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56369" y="87275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528894" y="88846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516032" y="91459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528893" y="98256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502661" y="91459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515778" y="940730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87876" y="940730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96921" y="103483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36900" y="657314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64617" y="3296478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48677" y="3181509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687466" y="514458"/>
            <a:ext cx="9910966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6. </a:t>
            </a:r>
            <a:r>
              <a:rPr lang="en-US" sz="3600" b="1" dirty="0">
                <a:cs typeface="Arial" pitchFamily="34" charset="0"/>
              </a:rPr>
              <a:t>Theo </a:t>
            </a:r>
            <a:r>
              <a:rPr lang="en-US" sz="3600" b="1" dirty="0" err="1">
                <a:cs typeface="Arial" pitchFamily="34" charset="0"/>
              </a:rPr>
              <a:t>em</a:t>
            </a:r>
            <a:r>
              <a:rPr lang="en-US" sz="3600" b="1" dirty="0">
                <a:cs typeface="Arial" pitchFamily="34" charset="0"/>
              </a:rPr>
              <a:t>, </a:t>
            </a:r>
            <a:r>
              <a:rPr lang="en-US" sz="3600" b="1" dirty="0" err="1">
                <a:cs typeface="Arial" pitchFamily="34" charset="0"/>
              </a:rPr>
              <a:t>nếu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em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gầy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quá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sẽ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ảnh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hưởng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đến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sức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khỏe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như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thế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nào</a:t>
            </a:r>
            <a:r>
              <a:rPr lang="en-US" sz="3600" b="1" dirty="0">
                <a:cs typeface="Arial" pitchFamily="34" charset="0"/>
              </a:rPr>
              <a:t>? </a:t>
            </a:r>
            <a:r>
              <a:rPr lang="es-ES" sz="3600" i="1" dirty="0"/>
              <a:t>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các</a:t>
            </a:r>
            <a:r>
              <a:rPr lang="es-ES" sz="3600" i="1" dirty="0"/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/>
              <a:t>)</a:t>
            </a:r>
            <a:endParaRPr lang="vi-VN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75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88" y="454579"/>
            <a:ext cx="10052664" cy="121966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460176"/>
              </p:ext>
            </p:extLst>
          </p:nvPr>
        </p:nvGraphicFramePr>
        <p:xfrm>
          <a:off x="723562" y="2146854"/>
          <a:ext cx="10813774" cy="4711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306418"/>
            <a:ext cx="582763" cy="560901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996548" y="3191449"/>
            <a:ext cx="9564064" cy="601762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529505" y="561086"/>
            <a:ext cx="10007831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3600" b="1" dirty="0" err="1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>
                <a:ea typeface="Calibri" panose="020F0502020204030204" pitchFamily="34" charset="0"/>
                <a:cs typeface="Arial" panose="020B0604020202020204" pitchFamily="34" charset="0"/>
              </a:rPr>
              <a:t> 6. </a:t>
            </a:r>
            <a:r>
              <a:rPr lang="en-US" sz="3600" b="1" dirty="0">
                <a:cs typeface="Arial" pitchFamily="34" charset="0"/>
              </a:rPr>
              <a:t>Theo </a:t>
            </a:r>
            <a:r>
              <a:rPr lang="en-US" sz="3600" b="1" dirty="0" err="1">
                <a:cs typeface="Arial" pitchFamily="34" charset="0"/>
              </a:rPr>
              <a:t>em</a:t>
            </a:r>
            <a:r>
              <a:rPr lang="en-US" sz="3600" b="1" dirty="0">
                <a:cs typeface="Arial" pitchFamily="34" charset="0"/>
              </a:rPr>
              <a:t>, </a:t>
            </a:r>
            <a:r>
              <a:rPr lang="en-US" sz="3600" b="1" dirty="0" err="1">
                <a:cs typeface="Arial" pitchFamily="34" charset="0"/>
              </a:rPr>
              <a:t>nếu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em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gầy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quá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sẽ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ảnh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hưởng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đến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sức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khỏe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như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thế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nào</a:t>
            </a:r>
            <a:r>
              <a:rPr lang="en-US" sz="3600" b="1" dirty="0">
                <a:cs typeface="Arial" pitchFamily="34" charset="0"/>
              </a:rPr>
              <a:t>? </a:t>
            </a:r>
            <a:r>
              <a:rPr lang="es-ES" sz="3600" i="1" dirty="0"/>
              <a:t>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các</a:t>
            </a:r>
            <a:r>
              <a:rPr lang="es-ES" sz="3600" i="1" dirty="0"/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/>
              <a:t>)</a:t>
            </a:r>
            <a:endParaRPr lang="vi-VN" sz="3600" dirty="0"/>
          </a:p>
        </p:txBody>
      </p:sp>
      <p:sp>
        <p:nvSpPr>
          <p:cNvPr id="18" name="Oval 17"/>
          <p:cNvSpPr/>
          <p:nvPr/>
        </p:nvSpPr>
        <p:spPr>
          <a:xfrm>
            <a:off x="792055" y="2443268"/>
            <a:ext cx="777341" cy="74818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92054" y="5823409"/>
            <a:ext cx="777341" cy="74818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5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5186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533620"/>
              </p:ext>
            </p:extLst>
          </p:nvPr>
        </p:nvGraphicFramePr>
        <p:xfrm>
          <a:off x="748747" y="2206331"/>
          <a:ext cx="10820400" cy="447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235131" y="89311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29046" y="78330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26552" y="78330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99077" y="79901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86215" y="8251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99076" y="89311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72844" y="82514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85961" y="85127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58059" y="85127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67104" y="9453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07083" y="567862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1364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18860" y="3092057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591290" y="492976"/>
            <a:ext cx="9977857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7. </a:t>
            </a:r>
            <a:r>
              <a:rPr lang="es-ES" sz="3600" b="1" dirty="0" err="1">
                <a:cs typeface="Arial" pitchFamily="34" charset="0"/>
              </a:rPr>
              <a:t>Theo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em</a:t>
            </a:r>
            <a:r>
              <a:rPr lang="es-ES" sz="3600" b="1" dirty="0">
                <a:cs typeface="Arial" pitchFamily="34" charset="0"/>
              </a:rPr>
              <a:t>, </a:t>
            </a:r>
            <a:r>
              <a:rPr lang="es-ES" sz="3600" b="1" dirty="0" err="1">
                <a:cs typeface="Arial" pitchFamily="34" charset="0"/>
              </a:rPr>
              <a:t>nếu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em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cs typeface="Arial" pitchFamily="34" charset="0"/>
              </a:rPr>
              <a:t>gầy</a:t>
            </a:r>
            <a:r>
              <a:rPr lang="es-E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cs typeface="Arial" pitchFamily="34" charset="0"/>
              </a:rPr>
              <a:t>quá</a:t>
            </a:r>
            <a:r>
              <a:rPr lang="es-E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sẽ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ảnh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hưởng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đến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cs typeface="Arial" pitchFamily="34" charset="0"/>
              </a:rPr>
              <a:t>học</a:t>
            </a:r>
            <a:r>
              <a:rPr lang="es-E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cs typeface="Arial" pitchFamily="34" charset="0"/>
              </a:rPr>
              <a:t>tập</a:t>
            </a:r>
            <a:r>
              <a:rPr lang="es-E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như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thế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nào</a:t>
            </a:r>
            <a:r>
              <a:rPr lang="es-ES" sz="3600" b="1" dirty="0">
                <a:cs typeface="Arial" pitchFamily="34" charset="0"/>
              </a:rPr>
              <a:t>? </a:t>
            </a:r>
            <a:r>
              <a:rPr lang="es-ES" sz="3600" i="1" dirty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8" y="225977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275835"/>
              </p:ext>
            </p:extLst>
          </p:nvPr>
        </p:nvGraphicFramePr>
        <p:xfrm>
          <a:off x="976114" y="2114546"/>
          <a:ext cx="10167730" cy="447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007256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48678" y="2962848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263299" y="606704"/>
            <a:ext cx="9928161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7. </a:t>
            </a:r>
            <a:r>
              <a:rPr lang="es-ES" sz="3600" b="1" dirty="0" err="1">
                <a:cs typeface="Arial" pitchFamily="34" charset="0"/>
              </a:rPr>
              <a:t>Theo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em</a:t>
            </a:r>
            <a:r>
              <a:rPr lang="es-ES" sz="3600" b="1" dirty="0">
                <a:cs typeface="Arial" pitchFamily="34" charset="0"/>
              </a:rPr>
              <a:t>, </a:t>
            </a:r>
            <a:r>
              <a:rPr lang="es-ES" sz="3600" b="1" dirty="0" err="1">
                <a:cs typeface="Arial" pitchFamily="34" charset="0"/>
              </a:rPr>
              <a:t>nếu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em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cs typeface="Arial" pitchFamily="34" charset="0"/>
              </a:rPr>
              <a:t>gầy</a:t>
            </a:r>
            <a:r>
              <a:rPr lang="es-E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cs typeface="Arial" pitchFamily="34" charset="0"/>
              </a:rPr>
              <a:t>quá</a:t>
            </a:r>
            <a:r>
              <a:rPr lang="es-E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sẽ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ảnh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hưởng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đến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cs typeface="Arial" pitchFamily="34" charset="0"/>
              </a:rPr>
              <a:t>học</a:t>
            </a:r>
            <a:r>
              <a:rPr lang="es-E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s-ES" sz="3600" b="1" dirty="0" err="1">
                <a:solidFill>
                  <a:srgbClr val="FFFF00"/>
                </a:solidFill>
                <a:cs typeface="Arial" pitchFamily="34" charset="0"/>
              </a:rPr>
              <a:t>tập</a:t>
            </a:r>
            <a:r>
              <a:rPr lang="es-E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như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thế</a:t>
            </a:r>
            <a:r>
              <a:rPr lang="es-ES" sz="3600" b="1" dirty="0">
                <a:cs typeface="Arial" pitchFamily="34" charset="0"/>
              </a:rPr>
              <a:t> </a:t>
            </a:r>
            <a:r>
              <a:rPr lang="es-ES" sz="3600" b="1" dirty="0" err="1">
                <a:cs typeface="Arial" pitchFamily="34" charset="0"/>
              </a:rPr>
              <a:t>nào</a:t>
            </a:r>
            <a:r>
              <a:rPr lang="es-ES" sz="3600" b="1" dirty="0">
                <a:cs typeface="Arial" pitchFamily="34" charset="0"/>
              </a:rPr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76114" y="2274776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6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509270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37" y="1727759"/>
            <a:ext cx="2207960" cy="22079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315557">
            <a:off x="2199936" y="2713042"/>
            <a:ext cx="3486333" cy="1043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</a:t>
            </a:r>
            <a:endParaRPr lang="en-US" sz="54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0159" y="4344533"/>
            <a:ext cx="7367258" cy="21059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Hẹn</a:t>
            </a:r>
            <a:r>
              <a:rPr lang="en-US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gặp</a:t>
            </a:r>
            <a:r>
              <a:rPr lang="en-US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lại</a:t>
            </a:r>
            <a:r>
              <a:rPr lang="en-US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 </a:t>
            </a:r>
            <a:endParaRPr lang="en-US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29481">
            <a:off x="642726" y="533647"/>
            <a:ext cx="7367258" cy="15624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Cảm</a:t>
            </a:r>
            <a:r>
              <a:rPr lang="en-US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ơn</a:t>
            </a:r>
            <a:r>
              <a:rPr lang="en-US" sz="5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en-US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76" y="148865"/>
            <a:ext cx="1605884" cy="15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4.07407E-6 L 0.00404 0.170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8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5" grpId="1"/>
      <p:bldP spid="7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689040"/>
              </p:ext>
            </p:extLst>
          </p:nvPr>
        </p:nvGraphicFramePr>
        <p:xfrm>
          <a:off x="714501" y="2329285"/>
          <a:ext cx="10929518" cy="414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264954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58869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56375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528900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516038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528899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502667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515784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87882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96927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36906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236843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79103" y="742749"/>
            <a:ext cx="9511749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3600" b="1" dirty="0" err="1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600" b="1" dirty="0">
                <a:cs typeface="Arial" panose="020B0604020202020204" pitchFamily="34" charset="0"/>
              </a:rPr>
              <a:t>Theo </a:t>
            </a:r>
            <a:r>
              <a:rPr lang="en-US" sz="3600" b="1" dirty="0" err="1">
                <a:cs typeface="Arial" panose="020B0604020202020204" pitchFamily="34" charset="0"/>
              </a:rPr>
              <a:t>em</a:t>
            </a:r>
            <a:r>
              <a:rPr lang="en-US" sz="3600" b="1" dirty="0">
                <a:cs typeface="Arial" panose="020B0604020202020204" pitchFamily="34" charset="0"/>
              </a:rPr>
              <a:t>, </a:t>
            </a:r>
            <a:r>
              <a:rPr lang="en-US" sz="3600" b="1" dirty="0" err="1">
                <a:cs typeface="Arial" panose="020B0604020202020204" pitchFamily="34" charset="0"/>
              </a:rPr>
              <a:t>những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anose="020B0604020202020204" pitchFamily="34" charset="0"/>
              </a:rPr>
              <a:t>nguyên</a:t>
            </a:r>
            <a:r>
              <a:rPr lang="en-US" sz="36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nào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có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thể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dẫn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đến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anose="020B0604020202020204" pitchFamily="34" charset="0"/>
              </a:rPr>
              <a:t>thừa</a:t>
            </a:r>
            <a:r>
              <a:rPr lang="en-US" sz="36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cân</a:t>
            </a:r>
            <a:r>
              <a:rPr lang="en-US" sz="3600" b="1" dirty="0" smtClean="0">
                <a:cs typeface="Arial" panose="020B0604020202020204" pitchFamily="34" charset="0"/>
              </a:rPr>
              <a:t>? </a:t>
            </a:r>
            <a:r>
              <a:rPr lang="es-ES" sz="3600" i="1" dirty="0" smtClean="0">
                <a:cs typeface="Arial" panose="020B0604020202020204" pitchFamily="34" charset="0"/>
              </a:rPr>
              <a:t>(</a:t>
            </a:r>
            <a:r>
              <a:rPr lang="es-ES" sz="3600" i="1" dirty="0" err="1">
                <a:cs typeface="Arial" panose="020B0604020202020204" pitchFamily="34" charset="0"/>
              </a:rPr>
              <a:t>Chọn</a:t>
            </a:r>
            <a:r>
              <a:rPr lang="es-ES" sz="3600" i="1" dirty="0">
                <a:cs typeface="Arial" panose="020B0604020202020204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anose="020B0604020202020204" pitchFamily="34" charset="0"/>
              </a:rPr>
              <a:t>một</a:t>
            </a:r>
            <a:r>
              <a:rPr lang="es-ES" sz="3600" i="1" dirty="0">
                <a:cs typeface="Arial" panose="020B0604020202020204" pitchFamily="34" charset="0"/>
              </a:rPr>
              <a:t> </a:t>
            </a:r>
            <a:r>
              <a:rPr lang="es-ES" sz="3600" i="1" dirty="0" err="1">
                <a:cs typeface="Arial" panose="020B0604020202020204" pitchFamily="34" charset="0"/>
              </a:rPr>
              <a:t>đáp</a:t>
            </a:r>
            <a:r>
              <a:rPr lang="es-ES" sz="3600" i="1" dirty="0">
                <a:cs typeface="Arial" panose="020B0604020202020204" pitchFamily="34" charset="0"/>
              </a:rPr>
              <a:t> </a:t>
            </a:r>
            <a:r>
              <a:rPr lang="es-ES" sz="3600" i="1" dirty="0" err="1">
                <a:cs typeface="Arial" panose="020B0604020202020204" pitchFamily="34" charset="0"/>
              </a:rPr>
              <a:t>án</a:t>
            </a:r>
            <a:r>
              <a:rPr lang="es-ES" sz="3600" i="1" dirty="0">
                <a:cs typeface="Arial" panose="020B0604020202020204" pitchFamily="34" charset="0"/>
              </a:rPr>
              <a:t> </a:t>
            </a:r>
            <a:r>
              <a:rPr lang="es-ES" sz="3600" i="1" dirty="0" err="1">
                <a:cs typeface="Arial" panose="020B0604020202020204" pitchFamily="34" charset="0"/>
              </a:rPr>
              <a:t>đúng</a:t>
            </a:r>
            <a:r>
              <a:rPr lang="es-ES" sz="3600" i="1" dirty="0">
                <a:cs typeface="Arial" panose="020B0604020202020204" pitchFamily="34" charset="0"/>
              </a:rPr>
              <a:t> </a:t>
            </a:r>
            <a:r>
              <a:rPr lang="es-ES" sz="3600" i="1" dirty="0" err="1">
                <a:cs typeface="Arial" panose="020B0604020202020204" pitchFamily="34" charset="0"/>
              </a:rPr>
              <a:t>nhất</a:t>
            </a:r>
            <a:r>
              <a:rPr lang="es-ES" sz="3600" i="1" dirty="0">
                <a:cs typeface="Arial" panose="020B0604020202020204" pitchFamily="34" charset="0"/>
              </a:rPr>
              <a:t>)</a:t>
            </a:r>
            <a:endParaRPr lang="en-US" sz="3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7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528717"/>
              </p:ext>
            </p:extLst>
          </p:nvPr>
        </p:nvGraphicFramePr>
        <p:xfrm>
          <a:off x="668669" y="2536061"/>
          <a:ext cx="10945919" cy="3917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217536"/>
            <a:ext cx="609600" cy="6096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80420" y="5471477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28580" y="955353"/>
            <a:ext cx="10236921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600" b="1" dirty="0">
                <a:cs typeface="Arial" panose="020B0604020202020204" pitchFamily="34" charset="0"/>
              </a:rPr>
              <a:t>Theo </a:t>
            </a:r>
            <a:r>
              <a:rPr lang="en-US" sz="3600" b="1" dirty="0" err="1">
                <a:cs typeface="Arial" panose="020B0604020202020204" pitchFamily="34" charset="0"/>
              </a:rPr>
              <a:t>em</a:t>
            </a:r>
            <a:r>
              <a:rPr lang="en-US" sz="3600" b="1" dirty="0">
                <a:cs typeface="Arial" panose="020B0604020202020204" pitchFamily="34" charset="0"/>
              </a:rPr>
              <a:t>, </a:t>
            </a:r>
            <a:r>
              <a:rPr lang="en-US" sz="3600" b="1" dirty="0" err="1">
                <a:cs typeface="Arial" panose="020B0604020202020204" pitchFamily="34" charset="0"/>
              </a:rPr>
              <a:t>những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anose="020B0604020202020204" pitchFamily="34" charset="0"/>
              </a:rPr>
              <a:t>nguyên</a:t>
            </a:r>
            <a:r>
              <a:rPr lang="en-US" sz="36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nào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có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thể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dẫn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đến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anose="020B0604020202020204" pitchFamily="34" charset="0"/>
              </a:rPr>
              <a:t>thừa</a:t>
            </a:r>
            <a:r>
              <a:rPr lang="en-US" sz="36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cân</a:t>
            </a:r>
            <a:r>
              <a:rPr lang="en-US" sz="3600" b="1" dirty="0" smtClean="0">
                <a:cs typeface="Arial" panose="020B0604020202020204" pitchFamily="34" charset="0"/>
              </a:rPr>
              <a:t>? </a:t>
            </a:r>
            <a:r>
              <a:rPr lang="es-ES" sz="3600" i="1" dirty="0" smtClean="0">
                <a:cs typeface="Arial" panose="020B0604020202020204" pitchFamily="34" charset="0"/>
              </a:rPr>
              <a:t>(</a:t>
            </a:r>
            <a:r>
              <a:rPr lang="es-ES" sz="3600" i="1" dirty="0" err="1">
                <a:cs typeface="Arial" panose="020B0604020202020204" pitchFamily="34" charset="0"/>
              </a:rPr>
              <a:t>Chọn</a:t>
            </a:r>
            <a:r>
              <a:rPr lang="es-ES" sz="3600" i="1" dirty="0">
                <a:cs typeface="Arial" panose="020B0604020202020204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anose="020B0604020202020204" pitchFamily="34" charset="0"/>
              </a:rPr>
              <a:t>một</a:t>
            </a:r>
            <a:r>
              <a:rPr lang="es-ES" sz="3600" i="1" dirty="0">
                <a:cs typeface="Arial" panose="020B0604020202020204" pitchFamily="34" charset="0"/>
              </a:rPr>
              <a:t> </a:t>
            </a:r>
            <a:r>
              <a:rPr lang="es-ES" sz="3600" i="1" dirty="0" err="1">
                <a:cs typeface="Arial" panose="020B0604020202020204" pitchFamily="34" charset="0"/>
              </a:rPr>
              <a:t>đáp</a:t>
            </a:r>
            <a:r>
              <a:rPr lang="es-ES" sz="3600" i="1" dirty="0">
                <a:cs typeface="Arial" panose="020B0604020202020204" pitchFamily="34" charset="0"/>
              </a:rPr>
              <a:t> </a:t>
            </a:r>
            <a:r>
              <a:rPr lang="es-ES" sz="3600" i="1" dirty="0" err="1">
                <a:cs typeface="Arial" panose="020B0604020202020204" pitchFamily="34" charset="0"/>
              </a:rPr>
              <a:t>án</a:t>
            </a:r>
            <a:r>
              <a:rPr lang="es-ES" sz="3600" i="1" dirty="0">
                <a:cs typeface="Arial" panose="020B0604020202020204" pitchFamily="34" charset="0"/>
              </a:rPr>
              <a:t> </a:t>
            </a:r>
            <a:r>
              <a:rPr lang="es-ES" sz="3600" i="1" dirty="0" err="1">
                <a:cs typeface="Arial" panose="020B0604020202020204" pitchFamily="34" charset="0"/>
              </a:rPr>
              <a:t>đúng</a:t>
            </a:r>
            <a:r>
              <a:rPr lang="es-ES" sz="3600" i="1" dirty="0">
                <a:cs typeface="Arial" panose="020B0604020202020204" pitchFamily="34" charset="0"/>
              </a:rPr>
              <a:t> </a:t>
            </a:r>
            <a:r>
              <a:rPr lang="es-ES" sz="3600" i="1" dirty="0" err="1">
                <a:cs typeface="Arial" panose="020B0604020202020204" pitchFamily="34" charset="0"/>
              </a:rPr>
              <a:t>nhất</a:t>
            </a:r>
            <a:r>
              <a:rPr lang="es-ES" sz="3600" i="1" dirty="0">
                <a:cs typeface="Arial" panose="020B0604020202020204" pitchFamily="34" charset="0"/>
              </a:rPr>
              <a:t>)</a:t>
            </a:r>
            <a:endParaRPr lang="en-US" sz="3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879097"/>
              </p:ext>
            </p:extLst>
          </p:nvPr>
        </p:nvGraphicFramePr>
        <p:xfrm>
          <a:off x="1011111" y="2470138"/>
          <a:ext cx="10478524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255013" y="117141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48928" y="106160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46434" y="106160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518959" y="107730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506097" y="110344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518958" y="117141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92726" y="1103440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505843" y="112957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77941" y="112957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86986" y="1223679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26965" y="846158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535017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89043" y="703301"/>
            <a:ext cx="9501809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3600" b="1" dirty="0" err="1">
                <a:cs typeface="Arial" panose="020B0604020202020204" pitchFamily="34" charset="0"/>
              </a:rPr>
              <a:t>Em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thấy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các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bạn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học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sinh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bị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anose="020B0604020202020204" pitchFamily="34" charset="0"/>
              </a:rPr>
              <a:t>thừa</a:t>
            </a:r>
            <a:r>
              <a:rPr lang="en-US" sz="36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cân</a:t>
            </a:r>
            <a:r>
              <a:rPr lang="en-US" sz="3600" b="1" dirty="0" smtClean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như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thế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nào</a:t>
            </a:r>
            <a:r>
              <a:rPr lang="en-US" sz="3600" b="1" dirty="0">
                <a:cs typeface="Arial" panose="020B0604020202020204" pitchFamily="34" charset="0"/>
              </a:rPr>
              <a:t>? </a:t>
            </a:r>
            <a:r>
              <a:rPr lang="es-ES" sz="3600" i="1" dirty="0">
                <a:cs typeface="Arial" panose="020B0604020202020204" pitchFamily="34" charset="0"/>
              </a:rPr>
              <a:t>(</a:t>
            </a:r>
            <a:r>
              <a:rPr lang="es-ES" sz="3600" i="1" dirty="0" err="1">
                <a:cs typeface="Arial" panose="020B0604020202020204" pitchFamily="34" charset="0"/>
              </a:rPr>
              <a:t>Chọn</a:t>
            </a:r>
            <a:r>
              <a:rPr lang="es-ES" sz="3600" i="1" dirty="0">
                <a:cs typeface="Arial" panose="020B0604020202020204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anose="020B0604020202020204" pitchFamily="34" charset="0"/>
              </a:rPr>
              <a:t>một</a:t>
            </a:r>
            <a:r>
              <a:rPr lang="es-ES" sz="3600" i="1" dirty="0">
                <a:cs typeface="Arial" panose="020B0604020202020204" pitchFamily="34" charset="0"/>
              </a:rPr>
              <a:t> </a:t>
            </a:r>
            <a:r>
              <a:rPr lang="es-ES" sz="3600" i="1" dirty="0" err="1">
                <a:cs typeface="Arial" panose="020B0604020202020204" pitchFamily="34" charset="0"/>
              </a:rPr>
              <a:t>đáp</a:t>
            </a:r>
            <a:r>
              <a:rPr lang="es-ES" sz="3600" i="1" dirty="0">
                <a:cs typeface="Arial" panose="020B0604020202020204" pitchFamily="34" charset="0"/>
              </a:rPr>
              <a:t> </a:t>
            </a:r>
            <a:r>
              <a:rPr lang="es-ES" sz="3600" i="1" dirty="0" err="1">
                <a:cs typeface="Arial" panose="020B0604020202020204" pitchFamily="34" charset="0"/>
              </a:rPr>
              <a:t>án</a:t>
            </a:r>
            <a:r>
              <a:rPr lang="es-ES" sz="3600" i="1" dirty="0">
                <a:cs typeface="Arial" panose="020B0604020202020204" pitchFamily="34" charset="0"/>
              </a:rPr>
              <a:t> </a:t>
            </a:r>
            <a:r>
              <a:rPr lang="es-ES" sz="3600" i="1" dirty="0" err="1">
                <a:cs typeface="Arial" panose="020B0604020202020204" pitchFamily="34" charset="0"/>
              </a:rPr>
              <a:t>đúng</a:t>
            </a:r>
            <a:r>
              <a:rPr lang="es-ES" sz="3600" i="1" dirty="0">
                <a:cs typeface="Arial" panose="020B0604020202020204" pitchFamily="34" charset="0"/>
              </a:rPr>
              <a:t> </a:t>
            </a:r>
            <a:r>
              <a:rPr lang="es-ES" sz="3600" i="1" dirty="0" err="1">
                <a:cs typeface="Arial" panose="020B0604020202020204" pitchFamily="34" charset="0"/>
              </a:rPr>
              <a:t>nhất</a:t>
            </a:r>
            <a:r>
              <a:rPr lang="es-ES" sz="3600" i="1" dirty="0">
                <a:cs typeface="Arial" panose="020B0604020202020204" pitchFamily="34" charset="0"/>
              </a:rPr>
              <a:t>)</a:t>
            </a:r>
            <a:endParaRPr lang="en-US" sz="3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337382"/>
              </p:ext>
            </p:extLst>
          </p:nvPr>
        </p:nvGraphicFramePr>
        <p:xfrm>
          <a:off x="1011111" y="2470138"/>
          <a:ext cx="10528219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535017"/>
            <a:ext cx="609600" cy="6096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011111" y="2604371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24249" y="879784"/>
            <a:ext cx="9396094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3600" b="1" dirty="0" err="1" smtClean="0"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 2: </a:t>
            </a:r>
            <a:r>
              <a:rPr lang="en-US" sz="3600" b="1" dirty="0" err="1">
                <a:cs typeface="Arial" pitchFamily="34" charset="0"/>
              </a:rPr>
              <a:t>Em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thấy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các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bạn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học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sinh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bị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thừa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cs typeface="Arial" pitchFamily="34" charset="0"/>
              </a:rPr>
              <a:t>cân</a:t>
            </a:r>
            <a:r>
              <a:rPr lang="en-US" sz="3600" b="1" dirty="0" smtClean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như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thế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nào</a:t>
            </a:r>
            <a:r>
              <a:rPr lang="en-US" sz="3600" b="1" dirty="0">
                <a:cs typeface="Arial" pitchFamily="34" charset="0"/>
              </a:rPr>
              <a:t>? </a:t>
            </a:r>
            <a:r>
              <a:rPr lang="es-ES" sz="3600" i="1" dirty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443" y="541059"/>
            <a:ext cx="8610600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726781"/>
              </p:ext>
            </p:extLst>
          </p:nvPr>
        </p:nvGraphicFramePr>
        <p:xfrm>
          <a:off x="795328" y="2177815"/>
          <a:ext cx="10676329" cy="452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82731" y="7738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376646" y="66403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374152" y="66403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346677" y="67974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333815" y="70587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346676" y="7738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320444" y="70587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333561" y="73200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305659" y="73200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214704" y="82611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154683" y="448592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143427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466460" y="2972787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518239" y="649463"/>
            <a:ext cx="10131007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3600" b="1" dirty="0" err="1" smtClean="0"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 3: </a:t>
            </a:r>
            <a:r>
              <a:rPr lang="en-US" sz="3600" b="1" dirty="0">
                <a:cs typeface="Arial" pitchFamily="34" charset="0"/>
              </a:rPr>
              <a:t>Theo </a:t>
            </a:r>
            <a:r>
              <a:rPr lang="en-US" sz="3600" b="1" dirty="0" err="1">
                <a:cs typeface="Arial" pitchFamily="34" charset="0"/>
              </a:rPr>
              <a:t>em</a:t>
            </a:r>
            <a:r>
              <a:rPr lang="en-US" sz="3600" b="1" dirty="0">
                <a:cs typeface="Arial" pitchFamily="34" charset="0"/>
              </a:rPr>
              <a:t>, </a:t>
            </a:r>
            <a:r>
              <a:rPr lang="en-US" sz="3600" b="1" dirty="0" err="1">
                <a:cs typeface="Arial" pitchFamily="34" charset="0"/>
              </a:rPr>
              <a:t>học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sinh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bị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thừa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cân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 smtClean="0">
                <a:cs typeface="Arial" pitchFamily="34" charset="0"/>
              </a:rPr>
              <a:t>sẽ</a:t>
            </a:r>
            <a:r>
              <a:rPr lang="en-US" sz="3600" b="1" dirty="0" smtClean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ảnh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hưởng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đến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sức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khỏe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như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thế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nào</a:t>
            </a:r>
            <a:r>
              <a:rPr lang="en-US" sz="3600" b="1" dirty="0">
                <a:cs typeface="Arial" pitchFamily="34" charset="0"/>
              </a:rPr>
              <a:t>? </a:t>
            </a:r>
            <a:r>
              <a:rPr lang="es-ES" sz="3600" i="1" dirty="0" smtClean="0"/>
              <a:t>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các</a:t>
            </a:r>
            <a:r>
              <a:rPr lang="es-ES" sz="3600" i="1" dirty="0"/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/>
              <a:t>)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9475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443" y="541059"/>
            <a:ext cx="8610600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143427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466460" y="2972787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339277" y="628592"/>
            <a:ext cx="10140946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3600" b="1" dirty="0" err="1" smtClean="0">
                <a:ea typeface="Calibri" panose="020F0502020204030204" pitchFamily="34" charset="0"/>
                <a:cs typeface="Arial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itchFamily="34" charset="0"/>
              </a:rPr>
              <a:t> 3: </a:t>
            </a:r>
            <a:r>
              <a:rPr lang="en-US" sz="3600" b="1" dirty="0">
                <a:cs typeface="Arial" pitchFamily="34" charset="0"/>
              </a:rPr>
              <a:t>Theo </a:t>
            </a:r>
            <a:r>
              <a:rPr lang="en-US" sz="3600" b="1" dirty="0" err="1">
                <a:cs typeface="Arial" pitchFamily="34" charset="0"/>
              </a:rPr>
              <a:t>em</a:t>
            </a:r>
            <a:r>
              <a:rPr lang="en-US" sz="3600" b="1" dirty="0">
                <a:cs typeface="Arial" pitchFamily="34" charset="0"/>
              </a:rPr>
              <a:t>, </a:t>
            </a:r>
            <a:r>
              <a:rPr lang="en-US" sz="3600" b="1" dirty="0" err="1">
                <a:cs typeface="Arial" pitchFamily="34" charset="0"/>
              </a:rPr>
              <a:t>học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sinh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bị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thừa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cân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 smtClean="0">
                <a:cs typeface="Arial" pitchFamily="34" charset="0"/>
              </a:rPr>
              <a:t>sẽ</a:t>
            </a:r>
            <a:r>
              <a:rPr lang="en-US" sz="3600" b="1" dirty="0" smtClean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ảnh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hưởng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đến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sức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khỏe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như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thế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nào</a:t>
            </a:r>
            <a:r>
              <a:rPr lang="en-US" sz="3600" b="1" dirty="0">
                <a:cs typeface="Arial" pitchFamily="34" charset="0"/>
              </a:rPr>
              <a:t>? </a:t>
            </a:r>
            <a:r>
              <a:rPr lang="es-ES" sz="3600" i="1" dirty="0" smtClean="0"/>
              <a:t>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các</a:t>
            </a:r>
            <a:r>
              <a:rPr lang="es-ES" sz="3600" i="1" dirty="0"/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/>
              <a:t>)</a:t>
            </a:r>
            <a:endParaRPr lang="vi-VN" sz="3600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564433"/>
              </p:ext>
            </p:extLst>
          </p:nvPr>
        </p:nvGraphicFramePr>
        <p:xfrm>
          <a:off x="803894" y="2136359"/>
          <a:ext cx="10676329" cy="452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Oval 17"/>
          <p:cNvSpPr/>
          <p:nvPr/>
        </p:nvSpPr>
        <p:spPr>
          <a:xfrm>
            <a:off x="794152" y="3626795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94152" y="4578252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3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29" y="385003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730656"/>
              </p:ext>
            </p:extLst>
          </p:nvPr>
        </p:nvGraphicFramePr>
        <p:xfrm>
          <a:off x="862532" y="2342754"/>
          <a:ext cx="10656919" cy="4339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14760" y="92293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308675" y="81312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306181" y="81312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278706" y="828829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265844" y="85496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278705" y="92293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252473" y="85496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265590" y="88109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237688" y="88109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146733" y="975200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153838" y="536429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94434" y="3166282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398489" y="3121874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299287" y="714512"/>
            <a:ext cx="10495147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4. </a:t>
            </a:r>
            <a:r>
              <a:rPr lang="en-US" sz="3600" b="1" dirty="0">
                <a:cs typeface="Arial" pitchFamily="34" charset="0"/>
              </a:rPr>
              <a:t>Theo </a:t>
            </a:r>
            <a:r>
              <a:rPr lang="en-US" sz="3600" b="1" dirty="0" err="1">
                <a:cs typeface="Arial" pitchFamily="34" charset="0"/>
              </a:rPr>
              <a:t>em</a:t>
            </a:r>
            <a:r>
              <a:rPr lang="en-US" sz="3600" b="1" dirty="0">
                <a:cs typeface="Arial" pitchFamily="34" charset="0"/>
              </a:rPr>
              <a:t>, </a:t>
            </a:r>
            <a:r>
              <a:rPr lang="en-US" sz="3600" b="1" dirty="0" err="1">
                <a:cs typeface="Arial" pitchFamily="34" charset="0"/>
              </a:rPr>
              <a:t>học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sinh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bị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thừa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 smtClean="0">
                <a:cs typeface="Arial" pitchFamily="34" charset="0"/>
              </a:rPr>
              <a:t>cân</a:t>
            </a:r>
            <a:r>
              <a:rPr lang="en-US" sz="3600" b="1" dirty="0" smtClean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sẽ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ảnh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hưởng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đến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tâm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lý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như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thế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nào</a:t>
            </a:r>
            <a:r>
              <a:rPr lang="en-US" sz="3600" b="1" dirty="0">
                <a:cs typeface="Arial" pitchFamily="34" charset="0"/>
              </a:rPr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5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95" y="36512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705748"/>
              </p:ext>
            </p:extLst>
          </p:nvPr>
        </p:nvGraphicFramePr>
        <p:xfrm>
          <a:off x="769508" y="2342051"/>
          <a:ext cx="10786128" cy="4339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796055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991175" y="707581"/>
            <a:ext cx="10508399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4. </a:t>
            </a:r>
            <a:r>
              <a:rPr lang="en-US" sz="3600" b="1" dirty="0">
                <a:cs typeface="Arial" pitchFamily="34" charset="0"/>
              </a:rPr>
              <a:t>Theo </a:t>
            </a:r>
            <a:r>
              <a:rPr lang="en-US" sz="3600" b="1" dirty="0" err="1">
                <a:cs typeface="Arial" pitchFamily="34" charset="0"/>
              </a:rPr>
              <a:t>em</a:t>
            </a:r>
            <a:r>
              <a:rPr lang="en-US" sz="3600" b="1" dirty="0">
                <a:cs typeface="Arial" pitchFamily="34" charset="0"/>
              </a:rPr>
              <a:t>, </a:t>
            </a:r>
            <a:r>
              <a:rPr lang="en-US" sz="3600" b="1" dirty="0" err="1">
                <a:cs typeface="Arial" pitchFamily="34" charset="0"/>
              </a:rPr>
              <a:t>học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sinh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bị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thừa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 smtClean="0">
                <a:cs typeface="Arial" pitchFamily="34" charset="0"/>
              </a:rPr>
              <a:t>cân</a:t>
            </a:r>
            <a:r>
              <a:rPr lang="en-US" sz="3600" b="1" dirty="0" smtClean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sẽ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ảnh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hưởng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đến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tâm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Arial" pitchFamily="34" charset="0"/>
              </a:rPr>
              <a:t>lý</a:t>
            </a:r>
            <a:r>
              <a:rPr lang="en-US" sz="36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như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thế</a:t>
            </a:r>
            <a:r>
              <a:rPr lang="en-US" sz="3600" b="1" dirty="0">
                <a:cs typeface="Arial" pitchFamily="34" charset="0"/>
              </a:rPr>
              <a:t> </a:t>
            </a:r>
            <a:r>
              <a:rPr lang="en-US" sz="3600" b="1" dirty="0" err="1">
                <a:cs typeface="Arial" pitchFamily="34" charset="0"/>
              </a:rPr>
              <a:t>nào</a:t>
            </a:r>
            <a:r>
              <a:rPr lang="en-US" sz="3600" b="1" dirty="0">
                <a:cs typeface="Arial" pitchFamily="34" charset="0"/>
              </a:rPr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7939" y="4644166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6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1825</TotalTime>
  <Words>1033</Words>
  <Application>Microsoft Office PowerPoint</Application>
  <PresentationFormat>Widescreen</PresentationFormat>
  <Paragraphs>219</Paragraphs>
  <Slides>16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Aharoni</vt:lpstr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Diem Quyen</dc:creator>
  <cp:lastModifiedBy>Thanh Huyen</cp:lastModifiedBy>
  <cp:revision>103</cp:revision>
  <dcterms:created xsi:type="dcterms:W3CDTF">2014-07-10T09:48:44Z</dcterms:created>
  <dcterms:modified xsi:type="dcterms:W3CDTF">2025-05-22T08:41:04Z</dcterms:modified>
</cp:coreProperties>
</file>