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1" r:id="rId3"/>
    <p:sldId id="332" r:id="rId4"/>
    <p:sldId id="311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3" r:id="rId13"/>
    <p:sldId id="33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/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/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/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9FABA57-BB4D-4F50-9945-13D187F055A7}" type="presOf" srcId="{8EBB5474-CE2C-4732-9AE0-4972A4144046}" destId="{7AC71165-5E6F-422F-8059-42ACBE707062}" srcOrd="0" destOrd="0" presId="urn:microsoft.com/office/officeart/2005/8/layout/chevron2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9B348586-20AD-4031-A384-C8352EBE3FF7}" type="presOf" srcId="{38357819-336E-4B55-978F-80EEBFA810F5}" destId="{75B66531-48D6-463F-9E08-F368F501A424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5C65F5F7-1A56-4B75-97D9-025D4D6DB4C7}" type="presParOf" srcId="{CC0518B2-6C91-4C01-97CD-4CCBC5997385}" destId="{840A0952-2DC2-43F0-91D7-81330F701604}" srcOrd="5" destOrd="0" presId="urn:microsoft.com/office/officeart/2005/8/layout/chevron2"/>
    <dgm:cxn modelId="{5EAEA2E7-28CB-403B-A58C-E74EB968248A}" type="presParOf" srcId="{CC0518B2-6C91-4C01-97CD-4CCBC5997385}" destId="{35D95740-C420-43EB-9C23-1FAFA2D86A36}" srcOrd="6" destOrd="0" presId="urn:microsoft.com/office/officeart/2005/8/layout/chevron2"/>
    <dgm:cxn modelId="{1F06D8DC-2170-4B93-868B-D68BAF3DC201}" type="presParOf" srcId="{35D95740-C420-43EB-9C23-1FAFA2D86A36}" destId="{75B66531-48D6-463F-9E08-F368F501A424}" srcOrd="0" destOrd="0" presId="urn:microsoft.com/office/officeart/2005/8/layout/chevron2"/>
    <dgm:cxn modelId="{7C657CEE-7B37-4966-BE1A-743EC0203227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5.5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7.5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7C72B37A-31DE-4D65-8E21-F250F2A72643}" type="presOf" srcId="{36D49637-7CB7-4CBF-A617-FB36D1C024DD}" destId="{50714AC9-E134-43C0-912B-EF962B8CDCA6}" srcOrd="0" destOrd="0" presId="urn:microsoft.com/office/officeart/2005/8/layout/chevron2"/>
    <dgm:cxn modelId="{29539E3A-6751-4195-A875-88E7689E0E0E}" type="presOf" srcId="{B8251EDE-A318-4F8F-8BE8-8E87AA152E99}" destId="{9455AA65-36B9-4AC9-B4D8-67632B1E3C70}" srcOrd="0" destOrd="0" presId="urn:microsoft.com/office/officeart/2005/8/layout/chevron2"/>
    <dgm:cxn modelId="{8C50E05C-7AB2-4470-A48E-EE1C18675488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736E6BE6-F5CE-4CF8-8938-DB2AF04A95DA}" type="presOf" srcId="{5418704F-9210-40FA-8798-AF02DE299D38}" destId="{7740790D-703A-457D-9B2A-B653960781AE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73DD4CA5-E361-4721-A626-88C5602DDDB6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9F735A9A-115E-4A6E-A267-6DB41328BF44}" type="presOf" srcId="{B8892526-E846-4A54-8A12-C5F77479C95E}" destId="{5879FD45-A004-41C3-8F75-44585E9B7556}" srcOrd="0" destOrd="0" presId="urn:microsoft.com/office/officeart/2005/8/layout/chevron2"/>
    <dgm:cxn modelId="{83CD61EB-0B0E-4E20-92CD-F9F2FCF9C1CB}" type="presOf" srcId="{6F2EFE33-A6B1-4FC4-8DCE-C20B7615A182}" destId="{B4A4304B-A89A-455C-8937-4F3471AB2BE3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240053B-2E01-4BEE-8AC9-CF62AA043690}" type="presOf" srcId="{06259B31-9C17-4893-B37C-0A321B6A9055}" destId="{CC0518B2-6C91-4C01-97CD-4CCBC5997385}" srcOrd="0" destOrd="0" presId="urn:microsoft.com/office/officeart/2005/8/layout/chevron2"/>
    <dgm:cxn modelId="{B699EC44-E9C8-4C91-A1AC-C206149E0187}" type="presOf" srcId="{0343EBAB-5602-4610-A469-4F49ABD30187}" destId="{6079D143-54D3-4CCC-863E-FABC906E5562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B7E70E3-2886-4041-BF58-B78EE6A39A84}" type="presParOf" srcId="{CC0518B2-6C91-4C01-97CD-4CCBC5997385}" destId="{5F8B33AE-88DB-429D-93DF-8620C16CB05A}" srcOrd="0" destOrd="0" presId="urn:microsoft.com/office/officeart/2005/8/layout/chevron2"/>
    <dgm:cxn modelId="{8ADE1724-6DAB-46E8-B9EE-9907D95F5804}" type="presParOf" srcId="{5F8B33AE-88DB-429D-93DF-8620C16CB05A}" destId="{7740790D-703A-457D-9B2A-B653960781AE}" srcOrd="0" destOrd="0" presId="urn:microsoft.com/office/officeart/2005/8/layout/chevron2"/>
    <dgm:cxn modelId="{E3B5C0B3-4DCE-4327-A998-D34C25599EFD}" type="presParOf" srcId="{5F8B33AE-88DB-429D-93DF-8620C16CB05A}" destId="{35F39544-CE5B-4742-8C2B-366930493E7F}" srcOrd="1" destOrd="0" presId="urn:microsoft.com/office/officeart/2005/8/layout/chevron2"/>
    <dgm:cxn modelId="{27A9250E-4EAE-4BC3-BAA7-92CBF6703C9F}" type="presParOf" srcId="{CC0518B2-6C91-4C01-97CD-4CCBC5997385}" destId="{194C9EC6-0FFA-4028-A669-E2F345AF39A2}" srcOrd="1" destOrd="0" presId="urn:microsoft.com/office/officeart/2005/8/layout/chevron2"/>
    <dgm:cxn modelId="{152602C6-A314-4B3E-96B9-16924D96FB7C}" type="presParOf" srcId="{CC0518B2-6C91-4C01-97CD-4CCBC5997385}" destId="{F69F177F-8919-45F2-A7B5-C0656587D558}" srcOrd="2" destOrd="0" presId="urn:microsoft.com/office/officeart/2005/8/layout/chevron2"/>
    <dgm:cxn modelId="{10ED6FE0-D542-41FA-BC65-F81D76966B60}" type="presParOf" srcId="{F69F177F-8919-45F2-A7B5-C0656587D558}" destId="{8C7ED3DB-3783-4021-B562-A020983CA371}" srcOrd="0" destOrd="0" presId="urn:microsoft.com/office/officeart/2005/8/layout/chevron2"/>
    <dgm:cxn modelId="{96EC1079-C6BA-44DA-A972-07F21969786D}" type="presParOf" srcId="{F69F177F-8919-45F2-A7B5-C0656587D558}" destId="{9455AA65-36B9-4AC9-B4D8-67632B1E3C70}" srcOrd="1" destOrd="0" presId="urn:microsoft.com/office/officeart/2005/8/layout/chevron2"/>
    <dgm:cxn modelId="{64A74C22-AC5A-41BA-83B9-E43825DAAD3C}" type="presParOf" srcId="{CC0518B2-6C91-4C01-97CD-4CCBC5997385}" destId="{F9E97B85-8C08-4152-8D84-04D8C510EE5D}" srcOrd="3" destOrd="0" presId="urn:microsoft.com/office/officeart/2005/8/layout/chevron2"/>
    <dgm:cxn modelId="{C55E6F31-3039-4CC0-BF85-952DC5F4B031}" type="presParOf" srcId="{CC0518B2-6C91-4C01-97CD-4CCBC5997385}" destId="{7DCA52D1-599F-48F7-A860-12217D4BC70F}" srcOrd="4" destOrd="0" presId="urn:microsoft.com/office/officeart/2005/8/layout/chevron2"/>
    <dgm:cxn modelId="{231C78CA-0762-4E9A-8BB3-C24ED98AB2A7}" type="presParOf" srcId="{7DCA52D1-599F-48F7-A860-12217D4BC70F}" destId="{5879FD45-A004-41C3-8F75-44585E9B7556}" srcOrd="0" destOrd="0" presId="urn:microsoft.com/office/officeart/2005/8/layout/chevron2"/>
    <dgm:cxn modelId="{2969BE78-E227-4735-B9AD-6E76DF842A61}" type="presParOf" srcId="{7DCA52D1-599F-48F7-A860-12217D4BC70F}" destId="{50714AC9-E134-43C0-912B-EF962B8CDCA6}" srcOrd="1" destOrd="0" presId="urn:microsoft.com/office/officeart/2005/8/layout/chevron2"/>
    <dgm:cxn modelId="{5D1EBAD5-3B16-47F7-A67B-9013DD224965}" type="presParOf" srcId="{CC0518B2-6C91-4C01-97CD-4CCBC5997385}" destId="{26E2E6AC-AE0D-44E0-AA88-E7C8730ADA79}" srcOrd="5" destOrd="0" presId="urn:microsoft.com/office/officeart/2005/8/layout/chevron2"/>
    <dgm:cxn modelId="{4CA0FD2A-280F-4491-9DCD-85B271AE1A0B}" type="presParOf" srcId="{CC0518B2-6C91-4C01-97CD-4CCBC5997385}" destId="{8C2A42BA-FF1A-4088-8191-04EA4FE1D86B}" srcOrd="6" destOrd="0" presId="urn:microsoft.com/office/officeart/2005/8/layout/chevron2"/>
    <dgm:cxn modelId="{885C7846-9EF1-443F-98A5-D5B7D9169D75}" type="presParOf" srcId="{8C2A42BA-FF1A-4088-8191-04EA4FE1D86B}" destId="{6079D143-54D3-4CCC-863E-FABC906E5562}" srcOrd="0" destOrd="0" presId="urn:microsoft.com/office/officeart/2005/8/layout/chevron2"/>
    <dgm:cxn modelId="{2AF51859-331A-4FA7-94BE-EA1C31F0DFA5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CE52AA4F-89D3-4CFF-B1C6-D0297DB5A0D5}" type="presOf" srcId="{36D49637-7CB7-4CBF-A617-FB36D1C024DD}" destId="{50714AC9-E134-43C0-912B-EF962B8CDCA6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6274F38C-FD94-4255-8DB9-A1B8EF4689C6}" type="presOf" srcId="{5418704F-9210-40FA-8798-AF02DE299D38}" destId="{7740790D-703A-457D-9B2A-B653960781AE}" srcOrd="0" destOrd="0" presId="urn:microsoft.com/office/officeart/2005/8/layout/chevron2"/>
    <dgm:cxn modelId="{59A7DDD4-0A81-45CA-96AC-ED4C335CFD60}" type="presOf" srcId="{B8251EDE-A318-4F8F-8BE8-8E87AA152E99}" destId="{9455AA65-36B9-4AC9-B4D8-67632B1E3C70}" srcOrd="0" destOrd="0" presId="urn:microsoft.com/office/officeart/2005/8/layout/chevron2"/>
    <dgm:cxn modelId="{9B835184-3078-4C86-8AEC-D2857F5760AD}" type="presOf" srcId="{6F2EFE33-A6B1-4FC4-8DCE-C20B7615A182}" destId="{B4A4304B-A89A-455C-8937-4F3471AB2BE3}" srcOrd="0" destOrd="0" presId="urn:microsoft.com/office/officeart/2005/8/layout/chevron2"/>
    <dgm:cxn modelId="{78845217-2889-4A4A-9831-BAA6C78EB7B5}" type="presOf" srcId="{06259B31-9C17-4893-B37C-0A321B6A9055}" destId="{CC0518B2-6C91-4C01-97CD-4CCBC5997385}" srcOrd="0" destOrd="0" presId="urn:microsoft.com/office/officeart/2005/8/layout/chevron2"/>
    <dgm:cxn modelId="{C06C07CD-67BB-42CE-877C-46D02EF73E32}" type="presOf" srcId="{0343EBAB-5602-4610-A469-4F49ABD30187}" destId="{6079D143-54D3-4CCC-863E-FABC906E5562}" srcOrd="0" destOrd="0" presId="urn:microsoft.com/office/officeart/2005/8/layout/chevron2"/>
    <dgm:cxn modelId="{47DA811E-A3C1-48FB-B2A7-0AB890C1A492}" type="presOf" srcId="{29756C80-A634-4D2B-9A07-70E6D46E08D9}" destId="{8C7ED3DB-3783-4021-B562-A020983CA371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592A4CA-0069-400B-98D9-94DDAFEEA9FD}" type="presOf" srcId="{B8892526-E846-4A54-8A12-C5F77479C95E}" destId="{5879FD45-A004-41C3-8F75-44585E9B7556}" srcOrd="0" destOrd="0" presId="urn:microsoft.com/office/officeart/2005/8/layout/chevron2"/>
    <dgm:cxn modelId="{62B0C2A3-FB83-4064-9C08-CABC24378B3E}" type="presOf" srcId="{29F4D87F-78D8-477A-B1EB-F6D230387E12}" destId="{35F39544-CE5B-4742-8C2B-366930493E7F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7B3639B0-3BA5-4F0C-8955-59CDD8331DA4}" type="presParOf" srcId="{CC0518B2-6C91-4C01-97CD-4CCBC5997385}" destId="{5F8B33AE-88DB-429D-93DF-8620C16CB05A}" srcOrd="0" destOrd="0" presId="urn:microsoft.com/office/officeart/2005/8/layout/chevron2"/>
    <dgm:cxn modelId="{DFC9B73C-4A7C-4061-9B54-5D3C8D061375}" type="presParOf" srcId="{5F8B33AE-88DB-429D-93DF-8620C16CB05A}" destId="{7740790D-703A-457D-9B2A-B653960781AE}" srcOrd="0" destOrd="0" presId="urn:microsoft.com/office/officeart/2005/8/layout/chevron2"/>
    <dgm:cxn modelId="{2644EFAF-720C-4950-AB10-A0A824C5B85D}" type="presParOf" srcId="{5F8B33AE-88DB-429D-93DF-8620C16CB05A}" destId="{35F39544-CE5B-4742-8C2B-366930493E7F}" srcOrd="1" destOrd="0" presId="urn:microsoft.com/office/officeart/2005/8/layout/chevron2"/>
    <dgm:cxn modelId="{0BC4E353-D811-4B81-8014-E6A8C9CC0F5B}" type="presParOf" srcId="{CC0518B2-6C91-4C01-97CD-4CCBC5997385}" destId="{194C9EC6-0FFA-4028-A669-E2F345AF39A2}" srcOrd="1" destOrd="0" presId="urn:microsoft.com/office/officeart/2005/8/layout/chevron2"/>
    <dgm:cxn modelId="{67942214-E8BE-4E64-BAD6-1C900AC5C9EF}" type="presParOf" srcId="{CC0518B2-6C91-4C01-97CD-4CCBC5997385}" destId="{F69F177F-8919-45F2-A7B5-C0656587D558}" srcOrd="2" destOrd="0" presId="urn:microsoft.com/office/officeart/2005/8/layout/chevron2"/>
    <dgm:cxn modelId="{25E16E2A-137C-4633-A7A8-5B6AEC269B16}" type="presParOf" srcId="{F69F177F-8919-45F2-A7B5-C0656587D558}" destId="{8C7ED3DB-3783-4021-B562-A020983CA371}" srcOrd="0" destOrd="0" presId="urn:microsoft.com/office/officeart/2005/8/layout/chevron2"/>
    <dgm:cxn modelId="{AFCE9A5E-D2D8-4516-A992-BD30B41897EA}" type="presParOf" srcId="{F69F177F-8919-45F2-A7B5-C0656587D558}" destId="{9455AA65-36B9-4AC9-B4D8-67632B1E3C70}" srcOrd="1" destOrd="0" presId="urn:microsoft.com/office/officeart/2005/8/layout/chevron2"/>
    <dgm:cxn modelId="{AE156E7D-0B1A-462B-AB94-C37337F4774B}" type="presParOf" srcId="{CC0518B2-6C91-4C01-97CD-4CCBC5997385}" destId="{F9E97B85-8C08-4152-8D84-04D8C510EE5D}" srcOrd="3" destOrd="0" presId="urn:microsoft.com/office/officeart/2005/8/layout/chevron2"/>
    <dgm:cxn modelId="{7C9E85B9-C2A9-4C84-A65C-039100159B01}" type="presParOf" srcId="{CC0518B2-6C91-4C01-97CD-4CCBC5997385}" destId="{7DCA52D1-599F-48F7-A860-12217D4BC70F}" srcOrd="4" destOrd="0" presId="urn:microsoft.com/office/officeart/2005/8/layout/chevron2"/>
    <dgm:cxn modelId="{0A9019DE-5B2F-4C05-927E-DB8DF33077C0}" type="presParOf" srcId="{7DCA52D1-599F-48F7-A860-12217D4BC70F}" destId="{5879FD45-A004-41C3-8F75-44585E9B7556}" srcOrd="0" destOrd="0" presId="urn:microsoft.com/office/officeart/2005/8/layout/chevron2"/>
    <dgm:cxn modelId="{2C39554F-21D6-437B-AA8B-2DB1532616B9}" type="presParOf" srcId="{7DCA52D1-599F-48F7-A860-12217D4BC70F}" destId="{50714AC9-E134-43C0-912B-EF962B8CDCA6}" srcOrd="1" destOrd="0" presId="urn:microsoft.com/office/officeart/2005/8/layout/chevron2"/>
    <dgm:cxn modelId="{FADB8FBF-8160-4AF5-A0E6-F3F30AA3DF4C}" type="presParOf" srcId="{CC0518B2-6C91-4C01-97CD-4CCBC5997385}" destId="{26E2E6AC-AE0D-44E0-AA88-E7C8730ADA79}" srcOrd="5" destOrd="0" presId="urn:microsoft.com/office/officeart/2005/8/layout/chevron2"/>
    <dgm:cxn modelId="{53DC0C17-E6DA-4424-A4ED-6CBCBF6B7F38}" type="presParOf" srcId="{CC0518B2-6C91-4C01-97CD-4CCBC5997385}" destId="{8C2A42BA-FF1A-4088-8191-04EA4FE1D86B}" srcOrd="6" destOrd="0" presId="urn:microsoft.com/office/officeart/2005/8/layout/chevron2"/>
    <dgm:cxn modelId="{2E238A48-D8D6-4E8D-8BA7-95502521E931}" type="presParOf" srcId="{8C2A42BA-FF1A-4088-8191-04EA4FE1D86B}" destId="{6079D143-54D3-4CCC-863E-FABC906E5562}" srcOrd="0" destOrd="0" presId="urn:microsoft.com/office/officeart/2005/8/layout/chevron2"/>
    <dgm:cxn modelId="{0C9435EB-8EFD-409E-A9E1-C8511D7D83A9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3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20963D5-A4F3-4C89-8AB1-315B5EE68EB7}" type="presOf" srcId="{29F4D87F-78D8-477A-B1EB-F6D230387E12}" destId="{35F39544-CE5B-4742-8C2B-366930493E7F}" srcOrd="0" destOrd="0" presId="urn:microsoft.com/office/officeart/2005/8/layout/chevron2"/>
    <dgm:cxn modelId="{41B69E19-3546-415E-8F5B-8563F54F58CC}" type="presOf" srcId="{5418704F-9210-40FA-8798-AF02DE299D38}" destId="{7740790D-703A-457D-9B2A-B653960781A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5997CD3C-D05C-485F-A676-391E41B59B41}" type="presOf" srcId="{29756C80-A634-4D2B-9A07-70E6D46E08D9}" destId="{8C7ED3DB-3783-4021-B562-A020983CA371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FF53D70E-E537-41D7-B3CE-818EA32F2CCC}" type="presOf" srcId="{36D49637-7CB7-4CBF-A617-FB36D1C024DD}" destId="{50714AC9-E134-43C0-912B-EF962B8CDCA6}" srcOrd="0" destOrd="0" presId="urn:microsoft.com/office/officeart/2005/8/layout/chevron2"/>
    <dgm:cxn modelId="{34D32919-BE4E-4652-877F-541593975790}" type="presOf" srcId="{B8251EDE-A318-4F8F-8BE8-8E87AA152E99}" destId="{9455AA65-36B9-4AC9-B4D8-67632B1E3C70}" srcOrd="0" destOrd="0" presId="urn:microsoft.com/office/officeart/2005/8/layout/chevron2"/>
    <dgm:cxn modelId="{952F7CF8-15BD-4F5E-A588-9E0C65C4EC39}" type="presOf" srcId="{0343EBAB-5602-4610-A469-4F49ABD30187}" destId="{6079D143-54D3-4CCC-863E-FABC906E5562}" srcOrd="0" destOrd="0" presId="urn:microsoft.com/office/officeart/2005/8/layout/chevron2"/>
    <dgm:cxn modelId="{54A617DB-2C0A-490B-A83B-409B5D1A2869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8BBCE91-0DBF-4E70-A539-00D3EA44110D}" type="presOf" srcId="{6F2EFE33-A6B1-4FC4-8DCE-C20B7615A182}" destId="{B4A4304B-A89A-455C-8937-4F3471AB2BE3}" srcOrd="0" destOrd="0" presId="urn:microsoft.com/office/officeart/2005/8/layout/chevron2"/>
    <dgm:cxn modelId="{7FCECDA7-727A-4280-86B4-7C215CB6F6A3}" type="presOf" srcId="{06259B31-9C17-4893-B37C-0A321B6A9055}" destId="{CC0518B2-6C91-4C01-97CD-4CCBC5997385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D8D41C4E-4A64-4E60-A648-DB2987A2B870}" type="presParOf" srcId="{CC0518B2-6C91-4C01-97CD-4CCBC5997385}" destId="{5F8B33AE-88DB-429D-93DF-8620C16CB05A}" srcOrd="0" destOrd="0" presId="urn:microsoft.com/office/officeart/2005/8/layout/chevron2"/>
    <dgm:cxn modelId="{C19BB02A-776D-4358-B4AC-6B0C12F70FF0}" type="presParOf" srcId="{5F8B33AE-88DB-429D-93DF-8620C16CB05A}" destId="{7740790D-703A-457D-9B2A-B653960781AE}" srcOrd="0" destOrd="0" presId="urn:microsoft.com/office/officeart/2005/8/layout/chevron2"/>
    <dgm:cxn modelId="{621BD6D4-4ADD-4C4A-B529-94A6A09DFB51}" type="presParOf" srcId="{5F8B33AE-88DB-429D-93DF-8620C16CB05A}" destId="{35F39544-CE5B-4742-8C2B-366930493E7F}" srcOrd="1" destOrd="0" presId="urn:microsoft.com/office/officeart/2005/8/layout/chevron2"/>
    <dgm:cxn modelId="{819AAB5F-D9DC-480F-8132-A2DA467E8AF0}" type="presParOf" srcId="{CC0518B2-6C91-4C01-97CD-4CCBC5997385}" destId="{194C9EC6-0FFA-4028-A669-E2F345AF39A2}" srcOrd="1" destOrd="0" presId="urn:microsoft.com/office/officeart/2005/8/layout/chevron2"/>
    <dgm:cxn modelId="{D0A248E2-1676-402C-81F7-4DB316796358}" type="presParOf" srcId="{CC0518B2-6C91-4C01-97CD-4CCBC5997385}" destId="{F69F177F-8919-45F2-A7B5-C0656587D558}" srcOrd="2" destOrd="0" presId="urn:microsoft.com/office/officeart/2005/8/layout/chevron2"/>
    <dgm:cxn modelId="{754C5C0C-65C0-4E64-B2C7-ABED2D55335A}" type="presParOf" srcId="{F69F177F-8919-45F2-A7B5-C0656587D558}" destId="{8C7ED3DB-3783-4021-B562-A020983CA371}" srcOrd="0" destOrd="0" presId="urn:microsoft.com/office/officeart/2005/8/layout/chevron2"/>
    <dgm:cxn modelId="{D576C4A7-41BB-455B-B01C-D6B513EE0F1B}" type="presParOf" srcId="{F69F177F-8919-45F2-A7B5-C0656587D558}" destId="{9455AA65-36B9-4AC9-B4D8-67632B1E3C70}" srcOrd="1" destOrd="0" presId="urn:microsoft.com/office/officeart/2005/8/layout/chevron2"/>
    <dgm:cxn modelId="{ABD8CD27-A241-46BB-95EB-94EB6CC614FD}" type="presParOf" srcId="{CC0518B2-6C91-4C01-97CD-4CCBC5997385}" destId="{F9E97B85-8C08-4152-8D84-04D8C510EE5D}" srcOrd="3" destOrd="0" presId="urn:microsoft.com/office/officeart/2005/8/layout/chevron2"/>
    <dgm:cxn modelId="{061C7C27-7B71-4816-B507-0CD327D86FC8}" type="presParOf" srcId="{CC0518B2-6C91-4C01-97CD-4CCBC5997385}" destId="{7DCA52D1-599F-48F7-A860-12217D4BC70F}" srcOrd="4" destOrd="0" presId="urn:microsoft.com/office/officeart/2005/8/layout/chevron2"/>
    <dgm:cxn modelId="{513A2B62-1444-4FF2-BB9D-3C7385A42963}" type="presParOf" srcId="{7DCA52D1-599F-48F7-A860-12217D4BC70F}" destId="{5879FD45-A004-41C3-8F75-44585E9B7556}" srcOrd="0" destOrd="0" presId="urn:microsoft.com/office/officeart/2005/8/layout/chevron2"/>
    <dgm:cxn modelId="{7FBC4715-4C42-4D97-BBC6-F20E7CF8AC71}" type="presParOf" srcId="{7DCA52D1-599F-48F7-A860-12217D4BC70F}" destId="{50714AC9-E134-43C0-912B-EF962B8CDCA6}" srcOrd="1" destOrd="0" presId="urn:microsoft.com/office/officeart/2005/8/layout/chevron2"/>
    <dgm:cxn modelId="{FB8F633F-35DF-4AAA-AA83-0C3AF4358C6A}" type="presParOf" srcId="{CC0518B2-6C91-4C01-97CD-4CCBC5997385}" destId="{26E2E6AC-AE0D-44E0-AA88-E7C8730ADA79}" srcOrd="5" destOrd="0" presId="urn:microsoft.com/office/officeart/2005/8/layout/chevron2"/>
    <dgm:cxn modelId="{78832BA3-9C6B-4AD0-9B6A-EBA2BEA6CC2D}" type="presParOf" srcId="{CC0518B2-6C91-4C01-97CD-4CCBC5997385}" destId="{8C2A42BA-FF1A-4088-8191-04EA4FE1D86B}" srcOrd="6" destOrd="0" presId="urn:microsoft.com/office/officeart/2005/8/layout/chevron2"/>
    <dgm:cxn modelId="{5E3966FD-5C37-49EE-858B-4009A6B2C7CE}" type="presParOf" srcId="{8C2A42BA-FF1A-4088-8191-04EA4FE1D86B}" destId="{6079D143-54D3-4CCC-863E-FABC906E5562}" srcOrd="0" destOrd="0" presId="urn:microsoft.com/office/officeart/2005/8/layout/chevron2"/>
    <dgm:cxn modelId="{F724CCCE-8DEA-41FD-9C31-93FDD655418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38357819-336E-4B55-978F-80EEBFA810F5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/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/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/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56B31-1E78-4B36-9FDC-19E5A09908B0}" type="presOf" srcId="{B8892526-E846-4A54-8A12-C5F77479C95E}" destId="{5879FD45-A004-41C3-8F75-44585E9B7556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88004FA-063D-4AE1-92A9-930A9CDB1722}" type="presOf" srcId="{29756C80-A634-4D2B-9A07-70E6D46E08D9}" destId="{8C7ED3DB-3783-4021-B562-A020983CA371}" srcOrd="0" destOrd="0" presId="urn:microsoft.com/office/officeart/2005/8/layout/chevron2"/>
    <dgm:cxn modelId="{F1F3E5B8-8AF5-4608-B984-6108D2613FD8}" type="presOf" srcId="{5418704F-9210-40FA-8798-AF02DE299D38}" destId="{7740790D-703A-457D-9B2A-B653960781AE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AEBD82D-7833-4729-A97F-BEEF16771A27}" type="presOf" srcId="{B8251EDE-A318-4F8F-8BE8-8E87AA152E99}" destId="{9455AA65-36B9-4AC9-B4D8-67632B1E3C70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AA451210-5D48-49FD-A7CA-B219ACEA2C47}" type="presOf" srcId="{8EBB5474-CE2C-4732-9AE0-4972A4144046}" destId="{7AC71165-5E6F-422F-8059-42ACBE707062}" srcOrd="0" destOrd="0" presId="urn:microsoft.com/office/officeart/2005/8/layout/chevron2"/>
    <dgm:cxn modelId="{7C329142-8392-4A04-A8DE-55D5AEDAF282}" type="presOf" srcId="{29F4D87F-78D8-477A-B1EB-F6D230387E12}" destId="{35F39544-CE5B-4742-8C2B-366930493E7F}" srcOrd="0" destOrd="0" presId="urn:microsoft.com/office/officeart/2005/8/layout/chevron2"/>
    <dgm:cxn modelId="{2D70DF3C-94F9-4A58-80BF-6F7A76AD83F9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038C2860-78B7-43E3-ACCE-FAE65035E890}" type="presOf" srcId="{36D49637-7CB7-4CBF-A617-FB36D1C024DD}" destId="{50714AC9-E134-43C0-912B-EF962B8CDCA6}" srcOrd="0" destOrd="0" presId="urn:microsoft.com/office/officeart/2005/8/layout/chevron2"/>
    <dgm:cxn modelId="{EECDF6CF-CC4D-43E7-94B1-41E20457445C}" type="presOf" srcId="{38357819-336E-4B55-978F-80EEBFA810F5}" destId="{75B66531-48D6-463F-9E08-F368F501A424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BE70CDA9-659F-4A6F-AB52-DFF59F3CFAEA}" type="presParOf" srcId="{CC0518B2-6C91-4C01-97CD-4CCBC5997385}" destId="{5F8B33AE-88DB-429D-93DF-8620C16CB05A}" srcOrd="0" destOrd="0" presId="urn:microsoft.com/office/officeart/2005/8/layout/chevron2"/>
    <dgm:cxn modelId="{CD043323-3FFF-4FB1-896D-F53BA0490D09}" type="presParOf" srcId="{5F8B33AE-88DB-429D-93DF-8620C16CB05A}" destId="{7740790D-703A-457D-9B2A-B653960781AE}" srcOrd="0" destOrd="0" presId="urn:microsoft.com/office/officeart/2005/8/layout/chevron2"/>
    <dgm:cxn modelId="{47C62B70-D2BC-4FA3-87B7-1883F09E5177}" type="presParOf" srcId="{5F8B33AE-88DB-429D-93DF-8620C16CB05A}" destId="{35F39544-CE5B-4742-8C2B-366930493E7F}" srcOrd="1" destOrd="0" presId="urn:microsoft.com/office/officeart/2005/8/layout/chevron2"/>
    <dgm:cxn modelId="{D54C36E2-E42A-44A4-B8D9-D90130C568C4}" type="presParOf" srcId="{CC0518B2-6C91-4C01-97CD-4CCBC5997385}" destId="{194C9EC6-0FFA-4028-A669-E2F345AF39A2}" srcOrd="1" destOrd="0" presId="urn:microsoft.com/office/officeart/2005/8/layout/chevron2"/>
    <dgm:cxn modelId="{4AF99390-C016-45B8-B4EE-5A7CAA56269C}" type="presParOf" srcId="{CC0518B2-6C91-4C01-97CD-4CCBC5997385}" destId="{F69F177F-8919-45F2-A7B5-C0656587D558}" srcOrd="2" destOrd="0" presId="urn:microsoft.com/office/officeart/2005/8/layout/chevron2"/>
    <dgm:cxn modelId="{42C90E95-E2DD-4F9C-812C-D6C0A7198F37}" type="presParOf" srcId="{F69F177F-8919-45F2-A7B5-C0656587D558}" destId="{8C7ED3DB-3783-4021-B562-A020983CA371}" srcOrd="0" destOrd="0" presId="urn:microsoft.com/office/officeart/2005/8/layout/chevron2"/>
    <dgm:cxn modelId="{0631DD98-4E03-4D95-9E75-70CCB9F78FE8}" type="presParOf" srcId="{F69F177F-8919-45F2-A7B5-C0656587D558}" destId="{9455AA65-36B9-4AC9-B4D8-67632B1E3C70}" srcOrd="1" destOrd="0" presId="urn:microsoft.com/office/officeart/2005/8/layout/chevron2"/>
    <dgm:cxn modelId="{16DB1910-5FE3-4158-96E3-D18AEEC7061C}" type="presParOf" srcId="{CC0518B2-6C91-4C01-97CD-4CCBC5997385}" destId="{F9E97B85-8C08-4152-8D84-04D8C510EE5D}" srcOrd="3" destOrd="0" presId="urn:microsoft.com/office/officeart/2005/8/layout/chevron2"/>
    <dgm:cxn modelId="{B41AA714-F9FF-4679-93D6-21DA029C9A49}" type="presParOf" srcId="{CC0518B2-6C91-4C01-97CD-4CCBC5997385}" destId="{7DCA52D1-599F-48F7-A860-12217D4BC70F}" srcOrd="4" destOrd="0" presId="urn:microsoft.com/office/officeart/2005/8/layout/chevron2"/>
    <dgm:cxn modelId="{7CE5E190-2B5C-4BFD-8A42-1C000C1A216A}" type="presParOf" srcId="{7DCA52D1-599F-48F7-A860-12217D4BC70F}" destId="{5879FD45-A004-41C3-8F75-44585E9B7556}" srcOrd="0" destOrd="0" presId="urn:microsoft.com/office/officeart/2005/8/layout/chevron2"/>
    <dgm:cxn modelId="{A9AF111C-FB45-490D-B98B-7B6FAA4874CA}" type="presParOf" srcId="{7DCA52D1-599F-48F7-A860-12217D4BC70F}" destId="{50714AC9-E134-43C0-912B-EF962B8CDCA6}" srcOrd="1" destOrd="0" presId="urn:microsoft.com/office/officeart/2005/8/layout/chevron2"/>
    <dgm:cxn modelId="{F1F36299-E521-43C4-9A0B-FB429833F36F}" type="presParOf" srcId="{CC0518B2-6C91-4C01-97CD-4CCBC5997385}" destId="{840A0952-2DC2-43F0-91D7-81330F701604}" srcOrd="5" destOrd="0" presId="urn:microsoft.com/office/officeart/2005/8/layout/chevron2"/>
    <dgm:cxn modelId="{C99BDFEB-D28F-496A-BAD7-1E24053157FC}" type="presParOf" srcId="{CC0518B2-6C91-4C01-97CD-4CCBC5997385}" destId="{35D95740-C420-43EB-9C23-1FAFA2D86A36}" srcOrd="6" destOrd="0" presId="urn:microsoft.com/office/officeart/2005/8/layout/chevron2"/>
    <dgm:cxn modelId="{7E03D0D7-1A5F-4F27-B056-EB350611ADC9}" type="presParOf" srcId="{35D95740-C420-43EB-9C23-1FAFA2D86A36}" destId="{75B66531-48D6-463F-9E08-F368F501A424}" srcOrd="0" destOrd="0" presId="urn:microsoft.com/office/officeart/2005/8/layout/chevron2"/>
    <dgm:cxn modelId="{6F3BFF6F-91D9-4EE0-9D0D-2B5139EB56F9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F0A0709-DC49-4CCE-AA49-C7356BCC4125}" type="presOf" srcId="{6F2EFE33-A6B1-4FC4-8DCE-C20B7615A182}" destId="{B4A4304B-A89A-455C-8937-4F3471AB2BE3}" srcOrd="0" destOrd="0" presId="urn:microsoft.com/office/officeart/2005/8/layout/chevron2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0FA1505-5AC8-4C82-8513-8A08C575E15C}" type="presOf" srcId="{0343EBAB-5602-4610-A469-4F49ABD30187}" destId="{6079D143-54D3-4CCC-863E-FABC906E5562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5733189B-10D5-4619-AEE1-79EB0B1D23A3}" type="presParOf" srcId="{CC0518B2-6C91-4C01-97CD-4CCBC5997385}" destId="{8C2A42BA-FF1A-4088-8191-04EA4FE1D86B}" srcOrd="6" destOrd="0" presId="urn:microsoft.com/office/officeart/2005/8/layout/chevron2"/>
    <dgm:cxn modelId="{E1E26A72-1D9E-4D77-9674-6E7A37E48939}" type="presParOf" srcId="{8C2A42BA-FF1A-4088-8191-04EA4FE1D86B}" destId="{6079D143-54D3-4CCC-863E-FABC906E5562}" srcOrd="0" destOrd="0" presId="urn:microsoft.com/office/officeart/2005/8/layout/chevron2"/>
    <dgm:cxn modelId="{4EAA61A5-B443-4448-AB8F-988B909F880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5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A5E38-097F-4AD4-82F2-297A2E1496CC}" type="presOf" srcId="{6F2EFE33-A6B1-4FC4-8DCE-C20B7615A182}" destId="{B4A4304B-A89A-455C-8937-4F3471AB2BE3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EE84A44E-3029-402A-A7B8-07EF7FBE6050}" type="presOf" srcId="{0343EBAB-5602-4610-A469-4F49ABD30187}" destId="{6079D143-54D3-4CCC-863E-FABC906E5562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F881953F-B915-4AEA-B02F-2E7F69CE9054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CF04327F-9CF7-407D-8CD3-FFFDC9104804}" type="presOf" srcId="{B8251EDE-A318-4F8F-8BE8-8E87AA152E99}" destId="{9455AA65-36B9-4AC9-B4D8-67632B1E3C70}" srcOrd="0" destOrd="0" presId="urn:microsoft.com/office/officeart/2005/8/layout/chevron2"/>
    <dgm:cxn modelId="{64C908FA-4767-4D08-8A99-3B778B9D4B9C}" type="presOf" srcId="{5418704F-9210-40FA-8798-AF02DE299D38}" destId="{7740790D-703A-457D-9B2A-B653960781AE}" srcOrd="0" destOrd="0" presId="urn:microsoft.com/office/officeart/2005/8/layout/chevron2"/>
    <dgm:cxn modelId="{D3F079DC-FB4F-4E25-9F65-CB79C83737E0}" type="presOf" srcId="{06259B31-9C17-4893-B37C-0A321B6A9055}" destId="{CC0518B2-6C91-4C01-97CD-4CCBC5997385}" srcOrd="0" destOrd="0" presId="urn:microsoft.com/office/officeart/2005/8/layout/chevron2"/>
    <dgm:cxn modelId="{FDB4B593-09C3-4B1F-9DCB-5CB26489818D}" type="presOf" srcId="{B8892526-E846-4A54-8A12-C5F77479C95E}" destId="{5879FD45-A004-41C3-8F75-44585E9B7556}" srcOrd="0" destOrd="0" presId="urn:microsoft.com/office/officeart/2005/8/layout/chevron2"/>
    <dgm:cxn modelId="{E6DAAADD-E48D-4BFC-8982-F02D075C5EDE}" type="presOf" srcId="{29756C80-A634-4D2B-9A07-70E6D46E08D9}" destId="{8C7ED3DB-3783-4021-B562-A020983CA371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9D198AB7-F318-4B2F-BD44-4E7FA70267B9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7B25695-9A65-4997-84F0-7B595BE0B942}" type="presParOf" srcId="{CC0518B2-6C91-4C01-97CD-4CCBC5997385}" destId="{5F8B33AE-88DB-429D-93DF-8620C16CB05A}" srcOrd="0" destOrd="0" presId="urn:microsoft.com/office/officeart/2005/8/layout/chevron2"/>
    <dgm:cxn modelId="{380E0249-5081-4449-8FF4-F1693032497C}" type="presParOf" srcId="{5F8B33AE-88DB-429D-93DF-8620C16CB05A}" destId="{7740790D-703A-457D-9B2A-B653960781AE}" srcOrd="0" destOrd="0" presId="urn:microsoft.com/office/officeart/2005/8/layout/chevron2"/>
    <dgm:cxn modelId="{1DF43947-3AA1-4993-9BF6-82A68571E118}" type="presParOf" srcId="{5F8B33AE-88DB-429D-93DF-8620C16CB05A}" destId="{35F39544-CE5B-4742-8C2B-366930493E7F}" srcOrd="1" destOrd="0" presId="urn:microsoft.com/office/officeart/2005/8/layout/chevron2"/>
    <dgm:cxn modelId="{6F7267AF-A7EA-4620-8F5E-C22748D01255}" type="presParOf" srcId="{CC0518B2-6C91-4C01-97CD-4CCBC5997385}" destId="{194C9EC6-0FFA-4028-A669-E2F345AF39A2}" srcOrd="1" destOrd="0" presId="urn:microsoft.com/office/officeart/2005/8/layout/chevron2"/>
    <dgm:cxn modelId="{B0C241B7-2B07-4A5D-B9C6-8BD21926F750}" type="presParOf" srcId="{CC0518B2-6C91-4C01-97CD-4CCBC5997385}" destId="{F69F177F-8919-45F2-A7B5-C0656587D558}" srcOrd="2" destOrd="0" presId="urn:microsoft.com/office/officeart/2005/8/layout/chevron2"/>
    <dgm:cxn modelId="{D0428151-BC20-4A56-BE95-5BEA537126C3}" type="presParOf" srcId="{F69F177F-8919-45F2-A7B5-C0656587D558}" destId="{8C7ED3DB-3783-4021-B562-A020983CA371}" srcOrd="0" destOrd="0" presId="urn:microsoft.com/office/officeart/2005/8/layout/chevron2"/>
    <dgm:cxn modelId="{312DF3BE-1EB9-43AA-9ED3-61BA186F71D5}" type="presParOf" srcId="{F69F177F-8919-45F2-A7B5-C0656587D558}" destId="{9455AA65-36B9-4AC9-B4D8-67632B1E3C70}" srcOrd="1" destOrd="0" presId="urn:microsoft.com/office/officeart/2005/8/layout/chevron2"/>
    <dgm:cxn modelId="{2983CC29-1D6B-4385-A4BD-B80C1DF17119}" type="presParOf" srcId="{CC0518B2-6C91-4C01-97CD-4CCBC5997385}" destId="{F9E97B85-8C08-4152-8D84-04D8C510EE5D}" srcOrd="3" destOrd="0" presId="urn:microsoft.com/office/officeart/2005/8/layout/chevron2"/>
    <dgm:cxn modelId="{ACE42D5F-D832-4330-BDF5-978AF78DAB1B}" type="presParOf" srcId="{CC0518B2-6C91-4C01-97CD-4CCBC5997385}" destId="{7DCA52D1-599F-48F7-A860-12217D4BC70F}" srcOrd="4" destOrd="0" presId="urn:microsoft.com/office/officeart/2005/8/layout/chevron2"/>
    <dgm:cxn modelId="{58FA0739-2BE4-407B-8935-1B43EFE98CDA}" type="presParOf" srcId="{7DCA52D1-599F-48F7-A860-12217D4BC70F}" destId="{5879FD45-A004-41C3-8F75-44585E9B7556}" srcOrd="0" destOrd="0" presId="urn:microsoft.com/office/officeart/2005/8/layout/chevron2"/>
    <dgm:cxn modelId="{41F4D344-8FA1-4BDC-8C85-B0044E2B5104}" type="presParOf" srcId="{7DCA52D1-599F-48F7-A860-12217D4BC70F}" destId="{50714AC9-E134-43C0-912B-EF962B8CDCA6}" srcOrd="1" destOrd="0" presId="urn:microsoft.com/office/officeart/2005/8/layout/chevron2"/>
    <dgm:cxn modelId="{714254D1-DA66-473E-938B-ADB259D6AB86}" type="presParOf" srcId="{CC0518B2-6C91-4C01-97CD-4CCBC5997385}" destId="{26E2E6AC-AE0D-44E0-AA88-E7C8730ADA79}" srcOrd="5" destOrd="0" presId="urn:microsoft.com/office/officeart/2005/8/layout/chevron2"/>
    <dgm:cxn modelId="{0887717D-26E5-45EA-9CD3-BEFEBBC049F1}" type="presParOf" srcId="{CC0518B2-6C91-4C01-97CD-4CCBC5997385}" destId="{8C2A42BA-FF1A-4088-8191-04EA4FE1D86B}" srcOrd="6" destOrd="0" presId="urn:microsoft.com/office/officeart/2005/8/layout/chevron2"/>
    <dgm:cxn modelId="{AE1BB4E9-AD66-4186-BAAE-1B3F4513F01B}" type="presParOf" srcId="{8C2A42BA-FF1A-4088-8191-04EA4FE1D86B}" destId="{6079D143-54D3-4CCC-863E-FABC906E5562}" srcOrd="0" destOrd="0" presId="urn:microsoft.com/office/officeart/2005/8/layout/chevron2"/>
    <dgm:cxn modelId="{DBFED466-8508-4EF8-8F48-7BF1A7934952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1-1.5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3-3.5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2-2.5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4-4.5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CF50D81-B37F-4DAE-A607-2ACAD873F5B8}" type="presOf" srcId="{B8251EDE-A318-4F8F-8BE8-8E87AA152E99}" destId="{9455AA65-36B9-4AC9-B4D8-67632B1E3C70}" srcOrd="0" destOrd="0" presId="urn:microsoft.com/office/officeart/2005/8/layout/chevron2"/>
    <dgm:cxn modelId="{7EB4F25D-5CB4-4194-83F0-F54442FEB76A}" type="presOf" srcId="{0343EBAB-5602-4610-A469-4F49ABD30187}" destId="{6079D143-54D3-4CCC-863E-FABC906E5562}" srcOrd="0" destOrd="0" presId="urn:microsoft.com/office/officeart/2005/8/layout/chevron2"/>
    <dgm:cxn modelId="{A9AD8A55-8680-48AD-8D07-13AF08642CA1}" type="presOf" srcId="{6F2EFE33-A6B1-4FC4-8DCE-C20B7615A182}" destId="{B4A4304B-A89A-455C-8937-4F3471AB2BE3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03905413-6787-43B5-BE11-008303825B8C}" type="presOf" srcId="{29F4D87F-78D8-477A-B1EB-F6D230387E12}" destId="{35F39544-CE5B-4742-8C2B-366930493E7F}" srcOrd="0" destOrd="0" presId="urn:microsoft.com/office/officeart/2005/8/layout/chevron2"/>
    <dgm:cxn modelId="{D522EF82-FD99-431A-A15F-FBEBA00620C1}" type="presOf" srcId="{29756C80-A634-4D2B-9A07-70E6D46E08D9}" destId="{8C7ED3DB-3783-4021-B562-A020983CA371}" srcOrd="0" destOrd="0" presId="urn:microsoft.com/office/officeart/2005/8/layout/chevron2"/>
    <dgm:cxn modelId="{09D2727C-1A21-4A52-873B-C173C17195F3}" type="presOf" srcId="{06259B31-9C17-4893-B37C-0A321B6A9055}" destId="{CC0518B2-6C91-4C01-97CD-4CCBC5997385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FDDDC8E4-7AB8-427D-B1A5-AFB3CB3720E5}" type="presOf" srcId="{5418704F-9210-40FA-8798-AF02DE299D38}" destId="{7740790D-703A-457D-9B2A-B653960781AE}" srcOrd="0" destOrd="0" presId="urn:microsoft.com/office/officeart/2005/8/layout/chevron2"/>
    <dgm:cxn modelId="{76777601-65AA-4DD7-AE1B-2FD37A3A1AD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07CD053-F130-4BD1-9262-C7A5214EC271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AEFCE216-D250-47A3-8D5E-40D7D03226C6}" type="presParOf" srcId="{CC0518B2-6C91-4C01-97CD-4CCBC5997385}" destId="{5F8B33AE-88DB-429D-93DF-8620C16CB05A}" srcOrd="0" destOrd="0" presId="urn:microsoft.com/office/officeart/2005/8/layout/chevron2"/>
    <dgm:cxn modelId="{40CF9CBD-CB0F-4A8E-A879-C9AF24622D4D}" type="presParOf" srcId="{5F8B33AE-88DB-429D-93DF-8620C16CB05A}" destId="{7740790D-703A-457D-9B2A-B653960781AE}" srcOrd="0" destOrd="0" presId="urn:microsoft.com/office/officeart/2005/8/layout/chevron2"/>
    <dgm:cxn modelId="{21C55668-00A4-46D6-9DB0-CCAB840EC14A}" type="presParOf" srcId="{5F8B33AE-88DB-429D-93DF-8620C16CB05A}" destId="{35F39544-CE5B-4742-8C2B-366930493E7F}" srcOrd="1" destOrd="0" presId="urn:microsoft.com/office/officeart/2005/8/layout/chevron2"/>
    <dgm:cxn modelId="{670624EA-A45A-45DA-932A-376E4A5A71F2}" type="presParOf" srcId="{CC0518B2-6C91-4C01-97CD-4CCBC5997385}" destId="{194C9EC6-0FFA-4028-A669-E2F345AF39A2}" srcOrd="1" destOrd="0" presId="urn:microsoft.com/office/officeart/2005/8/layout/chevron2"/>
    <dgm:cxn modelId="{FFAEDCAD-28D9-4BD7-BC9F-878F0907C4FA}" type="presParOf" srcId="{CC0518B2-6C91-4C01-97CD-4CCBC5997385}" destId="{F69F177F-8919-45F2-A7B5-C0656587D558}" srcOrd="2" destOrd="0" presId="urn:microsoft.com/office/officeart/2005/8/layout/chevron2"/>
    <dgm:cxn modelId="{9659440B-7FAF-40AA-804A-9685BD50B5C6}" type="presParOf" srcId="{F69F177F-8919-45F2-A7B5-C0656587D558}" destId="{8C7ED3DB-3783-4021-B562-A020983CA371}" srcOrd="0" destOrd="0" presId="urn:microsoft.com/office/officeart/2005/8/layout/chevron2"/>
    <dgm:cxn modelId="{1B89073C-B74D-4321-A13D-8117046248F6}" type="presParOf" srcId="{F69F177F-8919-45F2-A7B5-C0656587D558}" destId="{9455AA65-36B9-4AC9-B4D8-67632B1E3C70}" srcOrd="1" destOrd="0" presId="urn:microsoft.com/office/officeart/2005/8/layout/chevron2"/>
    <dgm:cxn modelId="{FECB1BF3-8CA5-4AB6-9C1F-DD3387C9DE5D}" type="presParOf" srcId="{CC0518B2-6C91-4C01-97CD-4CCBC5997385}" destId="{F9E97B85-8C08-4152-8D84-04D8C510EE5D}" srcOrd="3" destOrd="0" presId="urn:microsoft.com/office/officeart/2005/8/layout/chevron2"/>
    <dgm:cxn modelId="{D7EB535D-DD60-4A87-8795-EC9DE17F7453}" type="presParOf" srcId="{CC0518B2-6C91-4C01-97CD-4CCBC5997385}" destId="{7DCA52D1-599F-48F7-A860-12217D4BC70F}" srcOrd="4" destOrd="0" presId="urn:microsoft.com/office/officeart/2005/8/layout/chevron2"/>
    <dgm:cxn modelId="{9C77EAB7-B067-47B3-8FDD-B8484DFDAFCD}" type="presParOf" srcId="{7DCA52D1-599F-48F7-A860-12217D4BC70F}" destId="{5879FD45-A004-41C3-8F75-44585E9B7556}" srcOrd="0" destOrd="0" presId="urn:microsoft.com/office/officeart/2005/8/layout/chevron2"/>
    <dgm:cxn modelId="{494F6CE4-2FF2-4D89-88BA-5E0BC01B4C40}" type="presParOf" srcId="{7DCA52D1-599F-48F7-A860-12217D4BC70F}" destId="{50714AC9-E134-43C0-912B-EF962B8CDCA6}" srcOrd="1" destOrd="0" presId="urn:microsoft.com/office/officeart/2005/8/layout/chevron2"/>
    <dgm:cxn modelId="{09975CF1-2138-46E2-B3AD-368841FB9582}" type="presParOf" srcId="{CC0518B2-6C91-4C01-97CD-4CCBC5997385}" destId="{26E2E6AC-AE0D-44E0-AA88-E7C8730ADA79}" srcOrd="5" destOrd="0" presId="urn:microsoft.com/office/officeart/2005/8/layout/chevron2"/>
    <dgm:cxn modelId="{63F48B85-4DF0-4F41-A38C-0EF8656E7A97}" type="presParOf" srcId="{CC0518B2-6C91-4C01-97CD-4CCBC5997385}" destId="{8C2A42BA-FF1A-4088-8191-04EA4FE1D86B}" srcOrd="6" destOrd="0" presId="urn:microsoft.com/office/officeart/2005/8/layout/chevron2"/>
    <dgm:cxn modelId="{32805D84-90AA-4CF4-95B8-96BDED16039D}" type="presParOf" srcId="{8C2A42BA-FF1A-4088-8191-04EA4FE1D86B}" destId="{6079D143-54D3-4CCC-863E-FABC906E5562}" srcOrd="0" destOrd="0" presId="urn:microsoft.com/office/officeart/2005/8/layout/chevron2"/>
    <dgm:cxn modelId="{D44223F1-02AD-40C8-B27F-1483A764373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1-1.5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3-3.5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2-2.5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4-4.5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DDFF4-1425-4F34-B2D8-E11AA25D17C9}" type="presOf" srcId="{29F4D87F-78D8-477A-B1EB-F6D230387E12}" destId="{35F39544-CE5B-4742-8C2B-366930493E7F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15ADD5B-3BA3-4728-B25C-6DD21B5FBE28}" type="presOf" srcId="{5418704F-9210-40FA-8798-AF02DE299D38}" destId="{7740790D-703A-457D-9B2A-B653960781AE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6B2B4F-6824-4018-8AFC-0FDB09B880B3}" type="presOf" srcId="{6F2EFE33-A6B1-4FC4-8DCE-C20B7615A182}" destId="{B4A4304B-A89A-455C-8937-4F3471AB2BE3}" srcOrd="0" destOrd="0" presId="urn:microsoft.com/office/officeart/2005/8/layout/chevron2"/>
    <dgm:cxn modelId="{C4DC7A8A-0CD1-4D51-AF35-1FD444EA2D21}" type="presOf" srcId="{B8251EDE-A318-4F8F-8BE8-8E87AA152E99}" destId="{9455AA65-36B9-4AC9-B4D8-67632B1E3C70}" srcOrd="0" destOrd="0" presId="urn:microsoft.com/office/officeart/2005/8/layout/chevron2"/>
    <dgm:cxn modelId="{98A0B262-2CE3-4BC5-A3D2-CC2B52BE647E}" type="presOf" srcId="{29756C80-A634-4D2B-9A07-70E6D46E08D9}" destId="{8C7ED3DB-3783-4021-B562-A020983CA371}" srcOrd="0" destOrd="0" presId="urn:microsoft.com/office/officeart/2005/8/layout/chevron2"/>
    <dgm:cxn modelId="{3F2C61CC-14D0-44CF-BAC1-ABF3334D15EC}" type="presOf" srcId="{B8892526-E846-4A54-8A12-C5F77479C95E}" destId="{5879FD45-A004-41C3-8F75-44585E9B7556}" srcOrd="0" destOrd="0" presId="urn:microsoft.com/office/officeart/2005/8/layout/chevron2"/>
    <dgm:cxn modelId="{C548908E-2AD9-40F5-9F0D-E89FDE40ABF7}" type="presOf" srcId="{0343EBAB-5602-4610-A469-4F49ABD30187}" destId="{6079D143-54D3-4CCC-863E-FABC906E5562}" srcOrd="0" destOrd="0" presId="urn:microsoft.com/office/officeart/2005/8/layout/chevron2"/>
    <dgm:cxn modelId="{B0BC9EE7-6B2F-4A91-8B75-CE6C3E0EBD60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4DB8DA35-C563-4C91-9325-D662FD1BE2F5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2704FC00-F806-4505-A34C-A82150AF10BA}" type="presParOf" srcId="{CC0518B2-6C91-4C01-97CD-4CCBC5997385}" destId="{5F8B33AE-88DB-429D-93DF-8620C16CB05A}" srcOrd="0" destOrd="0" presId="urn:microsoft.com/office/officeart/2005/8/layout/chevron2"/>
    <dgm:cxn modelId="{0AD2C5B5-93FD-4CF2-8590-88E9B0105209}" type="presParOf" srcId="{5F8B33AE-88DB-429D-93DF-8620C16CB05A}" destId="{7740790D-703A-457D-9B2A-B653960781AE}" srcOrd="0" destOrd="0" presId="urn:microsoft.com/office/officeart/2005/8/layout/chevron2"/>
    <dgm:cxn modelId="{460A2C41-993C-40D4-AC14-AE264201D25F}" type="presParOf" srcId="{5F8B33AE-88DB-429D-93DF-8620C16CB05A}" destId="{35F39544-CE5B-4742-8C2B-366930493E7F}" srcOrd="1" destOrd="0" presId="urn:microsoft.com/office/officeart/2005/8/layout/chevron2"/>
    <dgm:cxn modelId="{E95F9353-6D2F-4915-9A90-A1968A8B6B99}" type="presParOf" srcId="{CC0518B2-6C91-4C01-97CD-4CCBC5997385}" destId="{194C9EC6-0FFA-4028-A669-E2F345AF39A2}" srcOrd="1" destOrd="0" presId="urn:microsoft.com/office/officeart/2005/8/layout/chevron2"/>
    <dgm:cxn modelId="{3A1FF191-2927-4B3D-895F-B5B427895345}" type="presParOf" srcId="{CC0518B2-6C91-4C01-97CD-4CCBC5997385}" destId="{F69F177F-8919-45F2-A7B5-C0656587D558}" srcOrd="2" destOrd="0" presId="urn:microsoft.com/office/officeart/2005/8/layout/chevron2"/>
    <dgm:cxn modelId="{2ABAD600-E949-4A3D-839B-8CE882365C6C}" type="presParOf" srcId="{F69F177F-8919-45F2-A7B5-C0656587D558}" destId="{8C7ED3DB-3783-4021-B562-A020983CA371}" srcOrd="0" destOrd="0" presId="urn:microsoft.com/office/officeart/2005/8/layout/chevron2"/>
    <dgm:cxn modelId="{FE493C2D-70FF-4FAF-B5BE-6ED844D61E9C}" type="presParOf" srcId="{F69F177F-8919-45F2-A7B5-C0656587D558}" destId="{9455AA65-36B9-4AC9-B4D8-67632B1E3C70}" srcOrd="1" destOrd="0" presId="urn:microsoft.com/office/officeart/2005/8/layout/chevron2"/>
    <dgm:cxn modelId="{8818EA5F-5580-432E-8C08-2E7DC786ABF2}" type="presParOf" srcId="{CC0518B2-6C91-4C01-97CD-4CCBC5997385}" destId="{F9E97B85-8C08-4152-8D84-04D8C510EE5D}" srcOrd="3" destOrd="0" presId="urn:microsoft.com/office/officeart/2005/8/layout/chevron2"/>
    <dgm:cxn modelId="{51E31FEA-297A-413B-8B62-E1F3F7E179E9}" type="presParOf" srcId="{CC0518B2-6C91-4C01-97CD-4CCBC5997385}" destId="{7DCA52D1-599F-48F7-A860-12217D4BC70F}" srcOrd="4" destOrd="0" presId="urn:microsoft.com/office/officeart/2005/8/layout/chevron2"/>
    <dgm:cxn modelId="{E8F501EF-7CAB-4918-8571-842C675B2432}" type="presParOf" srcId="{7DCA52D1-599F-48F7-A860-12217D4BC70F}" destId="{5879FD45-A004-41C3-8F75-44585E9B7556}" srcOrd="0" destOrd="0" presId="urn:microsoft.com/office/officeart/2005/8/layout/chevron2"/>
    <dgm:cxn modelId="{3D46EAD9-4E38-4181-AB03-A506137046C0}" type="presParOf" srcId="{7DCA52D1-599F-48F7-A860-12217D4BC70F}" destId="{50714AC9-E134-43C0-912B-EF962B8CDCA6}" srcOrd="1" destOrd="0" presId="urn:microsoft.com/office/officeart/2005/8/layout/chevron2"/>
    <dgm:cxn modelId="{4C37F430-ED2A-4C3B-92FA-BD825B308575}" type="presParOf" srcId="{CC0518B2-6C91-4C01-97CD-4CCBC5997385}" destId="{26E2E6AC-AE0D-44E0-AA88-E7C8730ADA79}" srcOrd="5" destOrd="0" presId="urn:microsoft.com/office/officeart/2005/8/layout/chevron2"/>
    <dgm:cxn modelId="{3A7EFBE6-3C4B-4E1C-B45A-74BE6D35F9F6}" type="presParOf" srcId="{CC0518B2-6C91-4C01-97CD-4CCBC5997385}" destId="{8C2A42BA-FF1A-4088-8191-04EA4FE1D86B}" srcOrd="6" destOrd="0" presId="urn:microsoft.com/office/officeart/2005/8/layout/chevron2"/>
    <dgm:cxn modelId="{BF1AA32A-DBE0-4AC0-9303-755019E9414F}" type="presParOf" srcId="{8C2A42BA-FF1A-4088-8191-04EA4FE1D86B}" destId="{6079D143-54D3-4CCC-863E-FABC906E5562}" srcOrd="0" destOrd="0" presId="urn:microsoft.com/office/officeart/2005/8/layout/chevron2"/>
    <dgm:cxn modelId="{7E5988A6-F595-4128-9598-37106738EA23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E4DEF2D1-A0F1-433A-BEB5-9F64065D5C53}" type="presOf" srcId="{5418704F-9210-40FA-8798-AF02DE299D38}" destId="{7740790D-703A-457D-9B2A-B653960781AE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71914BF5-43F0-4D5E-9BC7-6097B3E64519}" type="presOf" srcId="{06259B31-9C17-4893-B37C-0A321B6A9055}" destId="{CC0518B2-6C91-4C01-97CD-4CCBC5997385}" srcOrd="0" destOrd="0" presId="urn:microsoft.com/office/officeart/2005/8/layout/chevron2"/>
    <dgm:cxn modelId="{92EB75DA-958D-44AF-A147-4F26DB07D997}" type="presOf" srcId="{B8251EDE-A318-4F8F-8BE8-8E87AA152E99}" destId="{9455AA65-36B9-4AC9-B4D8-67632B1E3C70}" srcOrd="0" destOrd="0" presId="urn:microsoft.com/office/officeart/2005/8/layout/chevron2"/>
    <dgm:cxn modelId="{94E6F0DF-D895-4ADB-B7AA-709489902550}" type="presOf" srcId="{6F2EFE33-A6B1-4FC4-8DCE-C20B7615A182}" destId="{B4A4304B-A89A-455C-8937-4F3471AB2BE3}" srcOrd="0" destOrd="0" presId="urn:microsoft.com/office/officeart/2005/8/layout/chevron2"/>
    <dgm:cxn modelId="{B4B7F1B7-09DE-46C1-AE07-C94FF2CE513E}" type="presOf" srcId="{36D49637-7CB7-4CBF-A617-FB36D1C024DD}" destId="{50714AC9-E134-43C0-912B-EF962B8CDCA6}" srcOrd="0" destOrd="0" presId="urn:microsoft.com/office/officeart/2005/8/layout/chevron2"/>
    <dgm:cxn modelId="{2C58A88D-EE59-43CE-AEDF-D46E95311EC4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08DF10F2-CF06-42AA-BE4B-00BD5D65CBA9}" type="presOf" srcId="{B8892526-E846-4A54-8A12-C5F77479C95E}" destId="{5879FD45-A004-41C3-8F75-44585E9B7556}" srcOrd="0" destOrd="0" presId="urn:microsoft.com/office/officeart/2005/8/layout/chevron2"/>
    <dgm:cxn modelId="{4EEA6A9A-DF2E-44D1-9F87-2458CB47D06A}" type="presOf" srcId="{0343EBAB-5602-4610-A469-4F49ABD30187}" destId="{6079D143-54D3-4CCC-863E-FABC906E5562}" srcOrd="0" destOrd="0" presId="urn:microsoft.com/office/officeart/2005/8/layout/chevron2"/>
    <dgm:cxn modelId="{F690DB82-9C2B-4186-984B-3C3511F4BB45}" type="presOf" srcId="{29756C80-A634-4D2B-9A07-70E6D46E08D9}" destId="{8C7ED3DB-3783-4021-B562-A020983CA371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57F64E09-BF09-4E38-9CD3-58050867E0C1}" type="presParOf" srcId="{CC0518B2-6C91-4C01-97CD-4CCBC5997385}" destId="{5F8B33AE-88DB-429D-93DF-8620C16CB05A}" srcOrd="0" destOrd="0" presId="urn:microsoft.com/office/officeart/2005/8/layout/chevron2"/>
    <dgm:cxn modelId="{31126A28-BC14-4888-B098-A322AB582F0B}" type="presParOf" srcId="{5F8B33AE-88DB-429D-93DF-8620C16CB05A}" destId="{7740790D-703A-457D-9B2A-B653960781AE}" srcOrd="0" destOrd="0" presId="urn:microsoft.com/office/officeart/2005/8/layout/chevron2"/>
    <dgm:cxn modelId="{2E317D30-6DE5-4E76-9E92-FFEF11982B37}" type="presParOf" srcId="{5F8B33AE-88DB-429D-93DF-8620C16CB05A}" destId="{35F39544-CE5B-4742-8C2B-366930493E7F}" srcOrd="1" destOrd="0" presId="urn:microsoft.com/office/officeart/2005/8/layout/chevron2"/>
    <dgm:cxn modelId="{7CAF6429-C2CA-4272-B745-BEF6A17A2F32}" type="presParOf" srcId="{CC0518B2-6C91-4C01-97CD-4CCBC5997385}" destId="{194C9EC6-0FFA-4028-A669-E2F345AF39A2}" srcOrd="1" destOrd="0" presId="urn:microsoft.com/office/officeart/2005/8/layout/chevron2"/>
    <dgm:cxn modelId="{A8364625-951A-496B-88B9-E38B5D103C10}" type="presParOf" srcId="{CC0518B2-6C91-4C01-97CD-4CCBC5997385}" destId="{F69F177F-8919-45F2-A7B5-C0656587D558}" srcOrd="2" destOrd="0" presId="urn:microsoft.com/office/officeart/2005/8/layout/chevron2"/>
    <dgm:cxn modelId="{4F139E5A-E5D0-40EF-89FB-289759C1345C}" type="presParOf" srcId="{F69F177F-8919-45F2-A7B5-C0656587D558}" destId="{8C7ED3DB-3783-4021-B562-A020983CA371}" srcOrd="0" destOrd="0" presId="urn:microsoft.com/office/officeart/2005/8/layout/chevron2"/>
    <dgm:cxn modelId="{78449585-95E7-4E16-BB2A-F3B814FCC777}" type="presParOf" srcId="{F69F177F-8919-45F2-A7B5-C0656587D558}" destId="{9455AA65-36B9-4AC9-B4D8-67632B1E3C70}" srcOrd="1" destOrd="0" presId="urn:microsoft.com/office/officeart/2005/8/layout/chevron2"/>
    <dgm:cxn modelId="{94722BC8-5656-4771-A5AB-E6E3FC791A45}" type="presParOf" srcId="{CC0518B2-6C91-4C01-97CD-4CCBC5997385}" destId="{F9E97B85-8C08-4152-8D84-04D8C510EE5D}" srcOrd="3" destOrd="0" presId="urn:microsoft.com/office/officeart/2005/8/layout/chevron2"/>
    <dgm:cxn modelId="{1F443355-4ED7-4F35-9F22-EE0E3081A8D5}" type="presParOf" srcId="{CC0518B2-6C91-4C01-97CD-4CCBC5997385}" destId="{7DCA52D1-599F-48F7-A860-12217D4BC70F}" srcOrd="4" destOrd="0" presId="urn:microsoft.com/office/officeart/2005/8/layout/chevron2"/>
    <dgm:cxn modelId="{4A8C910C-F04E-4708-ABA9-9993B97C3346}" type="presParOf" srcId="{7DCA52D1-599F-48F7-A860-12217D4BC70F}" destId="{5879FD45-A004-41C3-8F75-44585E9B7556}" srcOrd="0" destOrd="0" presId="urn:microsoft.com/office/officeart/2005/8/layout/chevron2"/>
    <dgm:cxn modelId="{1BCCB49A-E52B-41D2-AA90-A9C5098BB9A4}" type="presParOf" srcId="{7DCA52D1-599F-48F7-A860-12217D4BC70F}" destId="{50714AC9-E134-43C0-912B-EF962B8CDCA6}" srcOrd="1" destOrd="0" presId="urn:microsoft.com/office/officeart/2005/8/layout/chevron2"/>
    <dgm:cxn modelId="{D8562335-69D3-4002-AB11-9DA0D922B395}" type="presParOf" srcId="{CC0518B2-6C91-4C01-97CD-4CCBC5997385}" destId="{26E2E6AC-AE0D-44E0-AA88-E7C8730ADA79}" srcOrd="5" destOrd="0" presId="urn:microsoft.com/office/officeart/2005/8/layout/chevron2"/>
    <dgm:cxn modelId="{549A2D1F-D18D-454D-8167-8C43AA92697A}" type="presParOf" srcId="{CC0518B2-6C91-4C01-97CD-4CCBC5997385}" destId="{8C2A42BA-FF1A-4088-8191-04EA4FE1D86B}" srcOrd="6" destOrd="0" presId="urn:microsoft.com/office/officeart/2005/8/layout/chevron2"/>
    <dgm:cxn modelId="{32C8F473-922B-4491-ABFE-B6F3842DB178}" type="presParOf" srcId="{8C2A42BA-FF1A-4088-8191-04EA4FE1D86B}" destId="{6079D143-54D3-4CCC-863E-FABC906E5562}" srcOrd="0" destOrd="0" presId="urn:microsoft.com/office/officeart/2005/8/layout/chevron2"/>
    <dgm:cxn modelId="{FC5EDE37-5D47-4855-B491-49E9404FE36F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2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8965087-2BC5-437E-BA97-1D2D929AC50D}" type="presOf" srcId="{06259B31-9C17-4893-B37C-0A321B6A9055}" destId="{CC0518B2-6C91-4C01-97CD-4CCBC5997385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667880D9-CE64-41F8-A2C7-9660821A72F7}" type="presOf" srcId="{0343EBAB-5602-4610-A469-4F49ABD30187}" destId="{6079D143-54D3-4CCC-863E-FABC906E5562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E6FA6011-B6E2-49A4-A88E-2955CF896246}" type="presOf" srcId="{B8892526-E846-4A54-8A12-C5F77479C95E}" destId="{5879FD45-A004-41C3-8F75-44585E9B7556}" srcOrd="0" destOrd="0" presId="urn:microsoft.com/office/officeart/2005/8/layout/chevron2"/>
    <dgm:cxn modelId="{1B28414C-C037-4B63-B64B-3C34C050AD3E}" type="presOf" srcId="{29756C80-A634-4D2B-9A07-70E6D46E08D9}" destId="{8C7ED3DB-3783-4021-B562-A020983CA371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99BE5EC7-1B3A-4E0E-B7C9-8380E3055492}" type="presOf" srcId="{6F2EFE33-A6B1-4FC4-8DCE-C20B7615A182}" destId="{B4A4304B-A89A-455C-8937-4F3471AB2BE3}" srcOrd="0" destOrd="0" presId="urn:microsoft.com/office/officeart/2005/8/layout/chevron2"/>
    <dgm:cxn modelId="{2CF08DFE-E9FB-42ED-99F9-9FB008B8BA31}" type="presOf" srcId="{B8251EDE-A318-4F8F-8BE8-8E87AA152E99}" destId="{9455AA65-36B9-4AC9-B4D8-67632B1E3C70}" srcOrd="0" destOrd="0" presId="urn:microsoft.com/office/officeart/2005/8/layout/chevron2"/>
    <dgm:cxn modelId="{FC8C6180-22F3-45B3-B9DE-217E11D0BF78}" type="presOf" srcId="{29F4D87F-78D8-477A-B1EB-F6D230387E12}" destId="{35F39544-CE5B-4742-8C2B-366930493E7F}" srcOrd="0" destOrd="0" presId="urn:microsoft.com/office/officeart/2005/8/layout/chevron2"/>
    <dgm:cxn modelId="{59742996-1158-40F1-9E3E-D84499398ABB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6287C6FB-A5C4-4CFC-B955-2B800BFE7D8E}" type="presOf" srcId="{5418704F-9210-40FA-8798-AF02DE299D38}" destId="{7740790D-703A-457D-9B2A-B653960781AE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1EC87746-7B9A-4121-B8CC-93F067F50E87}" type="presParOf" srcId="{CC0518B2-6C91-4C01-97CD-4CCBC5997385}" destId="{5F8B33AE-88DB-429D-93DF-8620C16CB05A}" srcOrd="0" destOrd="0" presId="urn:microsoft.com/office/officeart/2005/8/layout/chevron2"/>
    <dgm:cxn modelId="{82795ABA-7B3F-4047-BEA3-EE79BB90C4AD}" type="presParOf" srcId="{5F8B33AE-88DB-429D-93DF-8620C16CB05A}" destId="{7740790D-703A-457D-9B2A-B653960781AE}" srcOrd="0" destOrd="0" presId="urn:microsoft.com/office/officeart/2005/8/layout/chevron2"/>
    <dgm:cxn modelId="{B88BDD0B-0F34-4821-A761-572FD2AF53A0}" type="presParOf" srcId="{5F8B33AE-88DB-429D-93DF-8620C16CB05A}" destId="{35F39544-CE5B-4742-8C2B-366930493E7F}" srcOrd="1" destOrd="0" presId="urn:microsoft.com/office/officeart/2005/8/layout/chevron2"/>
    <dgm:cxn modelId="{51E8571A-BFE8-4C2C-AA0B-6544CFF9C197}" type="presParOf" srcId="{CC0518B2-6C91-4C01-97CD-4CCBC5997385}" destId="{194C9EC6-0FFA-4028-A669-E2F345AF39A2}" srcOrd="1" destOrd="0" presId="urn:microsoft.com/office/officeart/2005/8/layout/chevron2"/>
    <dgm:cxn modelId="{1C6C9E92-B513-42F0-9E60-4407C4944AF3}" type="presParOf" srcId="{CC0518B2-6C91-4C01-97CD-4CCBC5997385}" destId="{F69F177F-8919-45F2-A7B5-C0656587D558}" srcOrd="2" destOrd="0" presId="urn:microsoft.com/office/officeart/2005/8/layout/chevron2"/>
    <dgm:cxn modelId="{80F59F20-ED8D-491F-A9BC-341DD812CE30}" type="presParOf" srcId="{F69F177F-8919-45F2-A7B5-C0656587D558}" destId="{8C7ED3DB-3783-4021-B562-A020983CA371}" srcOrd="0" destOrd="0" presId="urn:microsoft.com/office/officeart/2005/8/layout/chevron2"/>
    <dgm:cxn modelId="{50E1D039-4F4F-465E-84E7-901B5A3FC556}" type="presParOf" srcId="{F69F177F-8919-45F2-A7B5-C0656587D558}" destId="{9455AA65-36B9-4AC9-B4D8-67632B1E3C70}" srcOrd="1" destOrd="0" presId="urn:microsoft.com/office/officeart/2005/8/layout/chevron2"/>
    <dgm:cxn modelId="{249AD7BC-82F5-44FE-970F-79D6C83EA386}" type="presParOf" srcId="{CC0518B2-6C91-4C01-97CD-4CCBC5997385}" destId="{F9E97B85-8C08-4152-8D84-04D8C510EE5D}" srcOrd="3" destOrd="0" presId="urn:microsoft.com/office/officeart/2005/8/layout/chevron2"/>
    <dgm:cxn modelId="{8106F8F0-BF8F-4A96-A365-C5CF21985AB5}" type="presParOf" srcId="{CC0518B2-6C91-4C01-97CD-4CCBC5997385}" destId="{7DCA52D1-599F-48F7-A860-12217D4BC70F}" srcOrd="4" destOrd="0" presId="urn:microsoft.com/office/officeart/2005/8/layout/chevron2"/>
    <dgm:cxn modelId="{0EA130EC-EDCC-4210-B0AD-7C396B0AC379}" type="presParOf" srcId="{7DCA52D1-599F-48F7-A860-12217D4BC70F}" destId="{5879FD45-A004-41C3-8F75-44585E9B7556}" srcOrd="0" destOrd="0" presId="urn:microsoft.com/office/officeart/2005/8/layout/chevron2"/>
    <dgm:cxn modelId="{05A6CE0F-644E-41E0-A3D9-C145C082360B}" type="presParOf" srcId="{7DCA52D1-599F-48F7-A860-12217D4BC70F}" destId="{50714AC9-E134-43C0-912B-EF962B8CDCA6}" srcOrd="1" destOrd="0" presId="urn:microsoft.com/office/officeart/2005/8/layout/chevron2"/>
    <dgm:cxn modelId="{0B6993E3-0782-427D-BACC-170C1DE1645B}" type="presParOf" srcId="{CC0518B2-6C91-4C01-97CD-4CCBC5997385}" destId="{26E2E6AC-AE0D-44E0-AA88-E7C8730ADA79}" srcOrd="5" destOrd="0" presId="urn:microsoft.com/office/officeart/2005/8/layout/chevron2"/>
    <dgm:cxn modelId="{42405314-F0E8-4E4D-B189-1F1F73B09BEF}" type="presParOf" srcId="{CC0518B2-6C91-4C01-97CD-4CCBC5997385}" destId="{8C2A42BA-FF1A-4088-8191-04EA4FE1D86B}" srcOrd="6" destOrd="0" presId="urn:microsoft.com/office/officeart/2005/8/layout/chevron2"/>
    <dgm:cxn modelId="{D44E1123-5092-45A7-BA70-161914190F97}" type="presParOf" srcId="{8C2A42BA-FF1A-4088-8191-04EA4FE1D86B}" destId="{6079D143-54D3-4CCC-863E-FABC906E5562}" srcOrd="0" destOrd="0" presId="urn:microsoft.com/office/officeart/2005/8/layout/chevron2"/>
    <dgm:cxn modelId="{DA6F308C-1826-48AF-8198-4F37B7A3439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7.5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62E3E98-12FA-473F-8D41-D90922FBFEF1}" type="presOf" srcId="{29F4D87F-78D8-477A-B1EB-F6D230387E12}" destId="{35F39544-CE5B-4742-8C2B-366930493E7F}" srcOrd="0" destOrd="0" presId="urn:microsoft.com/office/officeart/2005/8/layout/chevron2"/>
    <dgm:cxn modelId="{CADF17D5-00A5-4891-B85D-77BC80394528}" type="presOf" srcId="{06259B31-9C17-4893-B37C-0A321B6A9055}" destId="{CC0518B2-6C91-4C01-97CD-4CCBC5997385}" srcOrd="0" destOrd="0" presId="urn:microsoft.com/office/officeart/2005/8/layout/chevron2"/>
    <dgm:cxn modelId="{38525F0D-36D8-4961-9F20-05E1D52EF546}" type="presOf" srcId="{5418704F-9210-40FA-8798-AF02DE299D38}" destId="{7740790D-703A-457D-9B2A-B653960781A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E90D5D1F-7D40-460D-8591-83F6D26BF4AC}" type="presOf" srcId="{29756C80-A634-4D2B-9A07-70E6D46E08D9}" destId="{8C7ED3DB-3783-4021-B562-A020983CA371}" srcOrd="0" destOrd="0" presId="urn:microsoft.com/office/officeart/2005/8/layout/chevron2"/>
    <dgm:cxn modelId="{7F3B58C4-A988-48FC-90B2-682E305C4CD2}" type="presOf" srcId="{6F2EFE33-A6B1-4FC4-8DCE-C20B7615A182}" destId="{B4A4304B-A89A-455C-8937-4F3471AB2BE3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9B3EBEC1-C600-4EC8-9396-24726EE4FF3C}" type="presOf" srcId="{36D49637-7CB7-4CBF-A617-FB36D1C024DD}" destId="{50714AC9-E134-43C0-912B-EF962B8CDCA6}" srcOrd="0" destOrd="0" presId="urn:microsoft.com/office/officeart/2005/8/layout/chevron2"/>
    <dgm:cxn modelId="{0838557A-EC8C-4E91-8669-FD7F4D4BEAD4}" type="presOf" srcId="{B8892526-E846-4A54-8A12-C5F77479C95E}" destId="{5879FD45-A004-41C3-8F75-44585E9B7556}" srcOrd="0" destOrd="0" presId="urn:microsoft.com/office/officeart/2005/8/layout/chevron2"/>
    <dgm:cxn modelId="{F201EC1D-9B89-42AB-A118-254412C9C443}" type="presOf" srcId="{B8251EDE-A318-4F8F-8BE8-8E87AA152E99}" destId="{9455AA65-36B9-4AC9-B4D8-67632B1E3C70}" srcOrd="0" destOrd="0" presId="urn:microsoft.com/office/officeart/2005/8/layout/chevron2"/>
    <dgm:cxn modelId="{7E4E2B57-6794-4B6F-8BDC-D28EB0ADE239}" type="presOf" srcId="{0343EBAB-5602-4610-A469-4F49ABD30187}" destId="{6079D143-54D3-4CCC-863E-FABC906E5562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948E93D8-7E21-4AB1-B44E-18455FDE14C4}" type="presParOf" srcId="{CC0518B2-6C91-4C01-97CD-4CCBC5997385}" destId="{5F8B33AE-88DB-429D-93DF-8620C16CB05A}" srcOrd="0" destOrd="0" presId="urn:microsoft.com/office/officeart/2005/8/layout/chevron2"/>
    <dgm:cxn modelId="{9C947FA6-6518-4072-B43A-CFE4BCCAE812}" type="presParOf" srcId="{5F8B33AE-88DB-429D-93DF-8620C16CB05A}" destId="{7740790D-703A-457D-9B2A-B653960781AE}" srcOrd="0" destOrd="0" presId="urn:microsoft.com/office/officeart/2005/8/layout/chevron2"/>
    <dgm:cxn modelId="{9F17949A-6F49-4D8D-B97A-9B6F57B2B24F}" type="presParOf" srcId="{5F8B33AE-88DB-429D-93DF-8620C16CB05A}" destId="{35F39544-CE5B-4742-8C2B-366930493E7F}" srcOrd="1" destOrd="0" presId="urn:microsoft.com/office/officeart/2005/8/layout/chevron2"/>
    <dgm:cxn modelId="{03F54C84-4916-4EC8-B663-B545FF23F3E3}" type="presParOf" srcId="{CC0518B2-6C91-4C01-97CD-4CCBC5997385}" destId="{194C9EC6-0FFA-4028-A669-E2F345AF39A2}" srcOrd="1" destOrd="0" presId="urn:microsoft.com/office/officeart/2005/8/layout/chevron2"/>
    <dgm:cxn modelId="{E21778FF-C61D-4404-92C0-53D5CA3E0BAB}" type="presParOf" srcId="{CC0518B2-6C91-4C01-97CD-4CCBC5997385}" destId="{F69F177F-8919-45F2-A7B5-C0656587D558}" srcOrd="2" destOrd="0" presId="urn:microsoft.com/office/officeart/2005/8/layout/chevron2"/>
    <dgm:cxn modelId="{20CDE956-D1E7-40EA-81FE-EA4295D1BF85}" type="presParOf" srcId="{F69F177F-8919-45F2-A7B5-C0656587D558}" destId="{8C7ED3DB-3783-4021-B562-A020983CA371}" srcOrd="0" destOrd="0" presId="urn:microsoft.com/office/officeart/2005/8/layout/chevron2"/>
    <dgm:cxn modelId="{48B5C55F-B38F-4F47-9C3F-0DEAAC7CBD58}" type="presParOf" srcId="{F69F177F-8919-45F2-A7B5-C0656587D558}" destId="{9455AA65-36B9-4AC9-B4D8-67632B1E3C70}" srcOrd="1" destOrd="0" presId="urn:microsoft.com/office/officeart/2005/8/layout/chevron2"/>
    <dgm:cxn modelId="{B66D3A5E-718B-404D-A534-E72A4822EE94}" type="presParOf" srcId="{CC0518B2-6C91-4C01-97CD-4CCBC5997385}" destId="{F9E97B85-8C08-4152-8D84-04D8C510EE5D}" srcOrd="3" destOrd="0" presId="urn:microsoft.com/office/officeart/2005/8/layout/chevron2"/>
    <dgm:cxn modelId="{D019168F-A391-4831-A4A4-908C90716FFE}" type="presParOf" srcId="{CC0518B2-6C91-4C01-97CD-4CCBC5997385}" destId="{7DCA52D1-599F-48F7-A860-12217D4BC70F}" srcOrd="4" destOrd="0" presId="urn:microsoft.com/office/officeart/2005/8/layout/chevron2"/>
    <dgm:cxn modelId="{D1C1CDE2-7069-4594-B85B-0FD6775E0300}" type="presParOf" srcId="{7DCA52D1-599F-48F7-A860-12217D4BC70F}" destId="{5879FD45-A004-41C3-8F75-44585E9B7556}" srcOrd="0" destOrd="0" presId="urn:microsoft.com/office/officeart/2005/8/layout/chevron2"/>
    <dgm:cxn modelId="{043B03B7-0B4B-45CB-8BC2-6744D8D39018}" type="presParOf" srcId="{7DCA52D1-599F-48F7-A860-12217D4BC70F}" destId="{50714AC9-E134-43C0-912B-EF962B8CDCA6}" srcOrd="1" destOrd="0" presId="urn:microsoft.com/office/officeart/2005/8/layout/chevron2"/>
    <dgm:cxn modelId="{5870EA5D-C387-4912-91E6-02A2C673FBED}" type="presParOf" srcId="{CC0518B2-6C91-4C01-97CD-4CCBC5997385}" destId="{26E2E6AC-AE0D-44E0-AA88-E7C8730ADA79}" srcOrd="5" destOrd="0" presId="urn:microsoft.com/office/officeart/2005/8/layout/chevron2"/>
    <dgm:cxn modelId="{A5E03D75-01F8-4BF3-A954-2CFAA564B8A9}" type="presParOf" srcId="{CC0518B2-6C91-4C01-97CD-4CCBC5997385}" destId="{8C2A42BA-FF1A-4088-8191-04EA4FE1D86B}" srcOrd="6" destOrd="0" presId="urn:microsoft.com/office/officeart/2005/8/layout/chevron2"/>
    <dgm:cxn modelId="{90917150-21BD-44CA-BA0F-EDF1EE4B1D05}" type="presParOf" srcId="{8C2A42BA-FF1A-4088-8191-04EA4FE1D86B}" destId="{6079D143-54D3-4CCC-863E-FABC906E5562}" srcOrd="0" destOrd="0" presId="urn:microsoft.com/office/officeart/2005/8/layout/chevron2"/>
    <dgm:cxn modelId="{0D7C0F29-EFDF-4F65-95DB-2C8164A473D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5.5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7.5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3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kern="12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endParaRPr lang="en-US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85364" y="-900571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7" y="37823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85364" y="-900571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7" y="37823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5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1987694" y="-1219440"/>
          <a:ext cx="725149" cy="316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1-1.5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5848" y="37805"/>
        <a:ext cx="313344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02556" y="-250697"/>
          <a:ext cx="724768" cy="316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2-2.5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006720"/>
        <a:ext cx="313346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02556" y="715908"/>
          <a:ext cx="724768" cy="316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3-3.5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973325"/>
        <a:ext cx="3133462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2002556" y="1682513"/>
          <a:ext cx="724768" cy="316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4-4.5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19" y="2939930"/>
        <a:ext cx="3133462" cy="654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1897893" y="-1128799"/>
          <a:ext cx="725149" cy="2987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1-1.5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6688" y="37805"/>
        <a:ext cx="2952162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1911916" y="-160056"/>
          <a:ext cx="724768" cy="2987561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2-2.5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006720"/>
        <a:ext cx="2952181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1911916" y="806548"/>
          <a:ext cx="724768" cy="2987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3-3.5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973324"/>
        <a:ext cx="2952181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1911916" y="1773154"/>
          <a:ext cx="724768" cy="2987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4-4.5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2939930"/>
        <a:ext cx="2952181" cy="654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2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7.5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8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6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9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9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11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11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2.xml"/><Relationship Id="rId5" Type="http://schemas.openxmlformats.org/officeDocument/2006/relationships/image" Target="../media/image11.png"/><Relationship Id="rId10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12" Type="http://schemas.microsoft.com/office/2007/relationships/diagramDrawing" Target="../diagrams/drawing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5.xml"/><Relationship Id="rId5" Type="http://schemas.openxmlformats.org/officeDocument/2006/relationships/audio" Target="../media/audio2.wav"/><Relationship Id="rId10" Type="http://schemas.openxmlformats.org/officeDocument/2006/relationships/diagramQuickStyle" Target="../diagrams/quickStyle5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6.xml"/><Relationship Id="rId5" Type="http://schemas.openxmlformats.org/officeDocument/2006/relationships/image" Target="../media/image9.jp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12" Type="http://schemas.microsoft.com/office/2007/relationships/diagramDrawing" Target="../diagrams/drawing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7.xml"/><Relationship Id="rId5" Type="http://schemas.openxmlformats.org/officeDocument/2006/relationships/audio" Target="../media/audio2.wav"/><Relationship Id="rId10" Type="http://schemas.openxmlformats.org/officeDocument/2006/relationships/diagramQuickStyle" Target="../diagrams/quickStyle7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31" y="1876624"/>
            <a:ext cx="2546609" cy="2546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2063" y="3105580"/>
            <a:ext cx="10449789" cy="2635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Tháp dinh dưỡng cho học sinh từ 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8-9</a:t>
            </a:r>
            <a:r>
              <a:rPr lang="vi-VN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tuổi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999" y="385147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6: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56" y="255004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7.40741E-7 L -4.3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5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dầu, mỡ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 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94450"/>
              </p:ext>
            </p:extLst>
          </p:nvPr>
        </p:nvGraphicFramePr>
        <p:xfrm>
          <a:off x="1490146" y="2046486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92606" y="2235960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mỡ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70" y="2436015"/>
            <a:ext cx="3656135" cy="34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16093"/>
              </p:ext>
            </p:extLst>
          </p:nvPr>
        </p:nvGraphicFramePr>
        <p:xfrm>
          <a:off x="1076060" y="2035711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076060" y="310199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2606" y="2172004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dầu,mỡ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66" y="2217417"/>
            <a:ext cx="3867150" cy="36609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6060" y="253315"/>
            <a:ext cx="10320977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5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dầu, mỡ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 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362520" y="159531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6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nhiều nhất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đường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81975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92606" y="2466606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06" y="3162285"/>
            <a:ext cx="6376805" cy="13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59" y="2891267"/>
            <a:ext cx="6502352" cy="134076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060211"/>
              </p:ext>
            </p:extLst>
          </p:nvPr>
        </p:nvGraphicFramePr>
        <p:xfrm>
          <a:off x="1362520" y="1913857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362520" y="408673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96139" y="2172004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362520" y="159531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6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nhiều nhất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đường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05" y="902689"/>
            <a:ext cx="3142996" cy="3142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639289" y="2844966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1443" y="3838241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 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43907" y="243972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63" y="1"/>
            <a:ext cx="1609458" cy="15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5.55112E-17 L 4.58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80415"/>
              </p:ext>
            </p:extLst>
          </p:nvPr>
        </p:nvGraphicFramePr>
        <p:xfrm>
          <a:off x="1235017" y="1908608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629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4021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3771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1024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9738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1024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8400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9712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6922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7826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1824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2522" y="154282"/>
            <a:ext cx="1062714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ngũ cốc, khoai củ, sản phẩm chế biến trong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4" b="5451"/>
          <a:stretch/>
        </p:blipFill>
        <p:spPr>
          <a:xfrm>
            <a:off x="5486399" y="2606883"/>
            <a:ext cx="6373272" cy="2904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399" y="2073106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cốc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khoai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74494"/>
              </p:ext>
            </p:extLst>
          </p:nvPr>
        </p:nvGraphicFramePr>
        <p:xfrm>
          <a:off x="904276" y="1910490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04276" y="402944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7445" y="2073106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cốc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khoai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b="5451"/>
          <a:stretch/>
        </p:blipFill>
        <p:spPr>
          <a:xfrm>
            <a:off x="5177517" y="2630661"/>
            <a:ext cx="6353908" cy="2844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7598" y="154282"/>
            <a:ext cx="1062714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ngũ cốc, khoai củ, sản phẩm chế biến trong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17844"/>
              </p:ext>
            </p:extLst>
          </p:nvPr>
        </p:nvGraphicFramePr>
        <p:xfrm>
          <a:off x="1490146" y="255576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2404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thịt, thủy hải sản, trứng và các loại hạt giàu đạm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922" y="2555760"/>
            <a:ext cx="637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t="31828"/>
          <a:stretch/>
        </p:blipFill>
        <p:spPr>
          <a:xfrm>
            <a:off x="4886747" y="3282268"/>
            <a:ext cx="6379131" cy="28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944969"/>
              </p:ext>
            </p:extLst>
          </p:nvPr>
        </p:nvGraphicFramePr>
        <p:xfrm>
          <a:off x="1195754" y="255576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195754" y="465428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2606" y="2572114"/>
            <a:ext cx="637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31828"/>
          <a:stretch/>
        </p:blipFill>
        <p:spPr>
          <a:xfrm>
            <a:off x="4583723" y="3216965"/>
            <a:ext cx="6682155" cy="29259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1830" y="370546"/>
            <a:ext cx="992404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thịt, thủy hải sản, trứng và các loại hạt giàu đạm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3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rau lá, rau củ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2800" i="1" dirty="0" smtClean="0">
                <a:cs typeface="Arial" pitchFamily="34" charset="0"/>
              </a:rPr>
              <a:t>(</a:t>
            </a:r>
            <a:r>
              <a:rPr lang="es-ES" sz="2800" i="1" dirty="0" err="1">
                <a:cs typeface="Arial" pitchFamily="34" charset="0"/>
              </a:rPr>
              <a:t>Chọn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đáp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án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đúng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nhất</a:t>
            </a:r>
            <a:r>
              <a:rPr lang="es-ES" sz="2800" i="1" dirty="0">
                <a:cs typeface="Arial" pitchFamily="34" charset="0"/>
              </a:rPr>
              <a:t>)</a:t>
            </a:r>
            <a:endParaRPr lang="en-US" sz="2800" b="1" dirty="0"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1" r="4284" b="61800"/>
          <a:stretch/>
        </p:blipFill>
        <p:spPr>
          <a:xfrm>
            <a:off x="5576892" y="3237513"/>
            <a:ext cx="5820145" cy="2138219"/>
          </a:xfrm>
        </p:spPr>
      </p:pic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580285"/>
              </p:ext>
            </p:extLst>
          </p:nvPr>
        </p:nvGraphicFramePr>
        <p:xfrm>
          <a:off x="1490147" y="2167210"/>
          <a:ext cx="394936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92606" y="2572114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36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r="2873" b="65926"/>
          <a:stretch/>
        </p:blipFill>
        <p:spPr>
          <a:xfrm>
            <a:off x="5258227" y="3221806"/>
            <a:ext cx="6091417" cy="165499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681684"/>
              </p:ext>
            </p:extLst>
          </p:nvPr>
        </p:nvGraphicFramePr>
        <p:xfrm>
          <a:off x="1124268" y="2124872"/>
          <a:ext cx="376808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173623" y="322180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8227" y="2576874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173624" y="370546"/>
            <a:ext cx="10223414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3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rau lá, rau củ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2800" i="1" dirty="0" smtClean="0">
                <a:cs typeface="Arial" pitchFamily="34" charset="0"/>
              </a:rPr>
              <a:t>(</a:t>
            </a:r>
            <a:r>
              <a:rPr lang="es-ES" sz="2800" i="1" dirty="0" err="1">
                <a:cs typeface="Arial" pitchFamily="34" charset="0"/>
              </a:rPr>
              <a:t>Chọn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đáp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án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đúng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nhất</a:t>
            </a:r>
            <a:r>
              <a:rPr lang="es-ES" sz="2800" i="1" dirty="0">
                <a:cs typeface="Arial" pitchFamily="34" charset="0"/>
              </a:rPr>
              <a:t>)</a:t>
            </a:r>
            <a:endParaRPr lang="en-US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4: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quả chín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endParaRPr lang="es-ES" sz="3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39345"/>
          <a:stretch/>
        </p:blipFill>
        <p:spPr>
          <a:xfrm>
            <a:off x="5022496" y="3101995"/>
            <a:ext cx="6374541" cy="2654035"/>
          </a:xfrm>
        </p:spPr>
      </p:pic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763764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92606" y="2478329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66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05099"/>
              </p:ext>
            </p:extLst>
          </p:nvPr>
        </p:nvGraphicFramePr>
        <p:xfrm>
          <a:off x="1076060" y="1896255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989753" y="2991120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09679" y="2176764"/>
            <a:ext cx="63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 t="39150"/>
          <a:stretch/>
        </p:blipFill>
        <p:spPr>
          <a:xfrm>
            <a:off x="4466491" y="2850443"/>
            <a:ext cx="6516460" cy="2616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6060" y="171253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4: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8-9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quả chín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endParaRPr lang="es-ES" sz="3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1766</TotalTime>
  <Words>820</Words>
  <Application>Microsoft Office PowerPoint</Application>
  <PresentationFormat>Widescreen</PresentationFormat>
  <Paragraphs>200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106</cp:revision>
  <dcterms:created xsi:type="dcterms:W3CDTF">2014-07-10T09:48:44Z</dcterms:created>
  <dcterms:modified xsi:type="dcterms:W3CDTF">2025-06-20T08:31:08Z</dcterms:modified>
</cp:coreProperties>
</file>